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009AB-A1A4-49B0-9A91-CE3F85D6CA44}" v="6" dt="2025-07-25T15:12:1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anne Perrin" userId="d0903f7808137b64" providerId="LiveId" clId="{915009AB-A1A4-49B0-9A91-CE3F85D6CA44}"/>
    <pc:docChg chg="undo custSel modSld">
      <pc:chgData name="Roanne Perrin" userId="d0903f7808137b64" providerId="LiveId" clId="{915009AB-A1A4-49B0-9A91-CE3F85D6CA44}" dt="2025-07-25T15:12:38.737" v="17" actId="1076"/>
      <pc:docMkLst>
        <pc:docMk/>
      </pc:docMkLst>
      <pc:sldChg chg="addSp modSp mod setBg">
        <pc:chgData name="Roanne Perrin" userId="d0903f7808137b64" providerId="LiveId" clId="{915009AB-A1A4-49B0-9A91-CE3F85D6CA44}" dt="2025-07-25T15:10:31.636" v="0" actId="26606"/>
        <pc:sldMkLst>
          <pc:docMk/>
          <pc:sldMk cId="3473115060" sldId="257"/>
        </pc:sldMkLst>
        <pc:spChg chg="mod">
          <ac:chgData name="Roanne Perrin" userId="d0903f7808137b64" providerId="LiveId" clId="{915009AB-A1A4-49B0-9A91-CE3F85D6CA44}" dt="2025-07-25T15:10:31.636" v="0" actId="26606"/>
          <ac:spMkLst>
            <pc:docMk/>
            <pc:sldMk cId="3473115060" sldId="257"/>
            <ac:spMk id="2" creationId="{237DBC3A-9A0A-0A2C-B9A0-A71D9428AD52}"/>
          </ac:spMkLst>
        </pc:spChg>
        <pc:spChg chg="add">
          <ac:chgData name="Roanne Perrin" userId="d0903f7808137b64" providerId="LiveId" clId="{915009AB-A1A4-49B0-9A91-CE3F85D6CA44}" dt="2025-07-25T15:10:31.636" v="0" actId="26606"/>
          <ac:spMkLst>
            <pc:docMk/>
            <pc:sldMk cId="3473115060" sldId="257"/>
            <ac:spMk id="10" creationId="{6753252F-4873-4F63-801D-CC719279A7D5}"/>
          </ac:spMkLst>
        </pc:spChg>
        <pc:spChg chg="add">
          <ac:chgData name="Roanne Perrin" userId="d0903f7808137b64" providerId="LiveId" clId="{915009AB-A1A4-49B0-9A91-CE3F85D6CA44}" dt="2025-07-25T15:10:31.636" v="0" actId="26606"/>
          <ac:spMkLst>
            <pc:docMk/>
            <pc:sldMk cId="3473115060" sldId="257"/>
            <ac:spMk id="12" creationId="{047C8CCB-F95D-4249-92DD-651249D3535A}"/>
          </ac:spMkLst>
        </pc:spChg>
        <pc:picChg chg="mod">
          <ac:chgData name="Roanne Perrin" userId="d0903f7808137b64" providerId="LiveId" clId="{915009AB-A1A4-49B0-9A91-CE3F85D6CA44}" dt="2025-07-25T15:10:31.636" v="0" actId="26606"/>
          <ac:picMkLst>
            <pc:docMk/>
            <pc:sldMk cId="3473115060" sldId="257"/>
            <ac:picMk id="5" creationId="{C86D50A8-5155-B452-CECD-1CD52966AD60}"/>
          </ac:picMkLst>
        </pc:picChg>
      </pc:sldChg>
      <pc:sldChg chg="addSp modSp mod setBg">
        <pc:chgData name="Roanne Perrin" userId="d0903f7808137b64" providerId="LiveId" clId="{915009AB-A1A4-49B0-9A91-CE3F85D6CA44}" dt="2025-07-25T15:11:01.298" v="1" actId="26606"/>
        <pc:sldMkLst>
          <pc:docMk/>
          <pc:sldMk cId="41236879" sldId="258"/>
        </pc:sldMkLst>
        <pc:spChg chg="mo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2" creationId="{2995400C-741A-A9A1-E237-01A906894FB1}"/>
          </ac:spMkLst>
        </pc:spChg>
        <pc:spChg chg="mo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7" creationId="{5E90603E-EF74-529C-9129-30DA28623794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12" creationId="{F837543A-6020-4505-A233-C9DB4BF74011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14" creationId="{35B16301-FB18-48BA-A6DD-C37CAF6F9A18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16" creationId="{C3C0D90E-074A-4F52-9B11-B52BEF4BCBE5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18" creationId="{CABBD4C1-E6F8-46F6-8152-A8A97490BF4D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20" creationId="{83BA5EF5-1FE9-4BF9-83BB-269BCDDF6156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24" creationId="{88853921-7BC9-4BDE-ACAB-133C683C82D6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26" creationId="{09192968-3AE7-4470-A61C-97294BB92731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28" creationId="{3AB72E55-43E4-4356-BFE8-E2102CB0B505}"/>
          </ac:spMkLst>
        </pc:spChg>
      </pc:sldChg>
      <pc:sldChg chg="addSp delSp modSp mod setBg">
        <pc:chgData name="Roanne Perrin" userId="d0903f7808137b64" providerId="LiveId" clId="{915009AB-A1A4-49B0-9A91-CE3F85D6CA44}" dt="2025-07-25T15:12:38.737" v="17" actId="1076"/>
        <pc:sldMkLst>
          <pc:docMk/>
          <pc:sldMk cId="3063217668" sldId="259"/>
        </pc:sldMkLst>
        <pc:spChg chg="mod">
          <ac:chgData name="Roanne Perrin" userId="d0903f7808137b64" providerId="LiveId" clId="{915009AB-A1A4-49B0-9A91-CE3F85D6CA44}" dt="2025-07-25T15:12:38.737" v="17" actId="1076"/>
          <ac:spMkLst>
            <pc:docMk/>
            <pc:sldMk cId="3063217668" sldId="259"/>
            <ac:spMk id="2" creationId="{62E90622-BAD5-9547-0803-AFAB2221D2C2}"/>
          </ac:spMkLst>
        </pc:spChg>
        <pc:spChg chg="add del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4" creationId="{C289CA48-1592-7802-AEC2-D9EF882FC39A}"/>
          </ac:spMkLst>
        </pc:spChg>
        <pc:spChg chg="add del">
          <ac:chgData name="Roanne Perrin" userId="d0903f7808137b64" providerId="LiveId" clId="{915009AB-A1A4-49B0-9A91-CE3F85D6CA44}" dt="2025-07-25T15:11:22.741" v="5" actId="26606"/>
          <ac:spMkLst>
            <pc:docMk/>
            <pc:sldMk cId="3063217668" sldId="259"/>
            <ac:spMk id="9" creationId="{907EF6B7-1338-4443-8C46-6A318D952DFD}"/>
          </ac:spMkLst>
        </pc:spChg>
        <pc:spChg chg="add del">
          <ac:chgData name="Roanne Perrin" userId="d0903f7808137b64" providerId="LiveId" clId="{915009AB-A1A4-49B0-9A91-CE3F85D6CA44}" dt="2025-07-25T15:11:20.068" v="3" actId="26606"/>
          <ac:spMkLst>
            <pc:docMk/>
            <pc:sldMk cId="3063217668" sldId="259"/>
            <ac:spMk id="11" creationId="{B50AB553-2A96-4A92-96F2-93548E096954}"/>
          </ac:spMkLst>
        </pc:spChg>
        <pc:spChg chg="add del">
          <ac:chgData name="Roanne Perrin" userId="d0903f7808137b64" providerId="LiveId" clId="{915009AB-A1A4-49B0-9A91-CE3F85D6CA44}" dt="2025-07-25T15:11:22.741" v="5" actId="26606"/>
          <ac:spMkLst>
            <pc:docMk/>
            <pc:sldMk cId="3063217668" sldId="259"/>
            <ac:spMk id="13" creationId="{081E4A58-353D-44AE-B2FC-2A74E2E400F7}"/>
          </ac:spMkLst>
        </pc:spChg>
        <pc:spChg chg="add del">
          <ac:chgData name="Roanne Perrin" userId="d0903f7808137b64" providerId="LiveId" clId="{915009AB-A1A4-49B0-9A91-CE3F85D6CA44}" dt="2025-07-25T15:11:22.741" v="5" actId="26606"/>
          <ac:spMkLst>
            <pc:docMk/>
            <pc:sldMk cId="3063217668" sldId="259"/>
            <ac:spMk id="14" creationId="{DAAE4CDD-124C-4DCF-9584-B6033B545DD5}"/>
          </ac:spMkLst>
        </pc:spChg>
        <pc:spChg chg="add del">
          <ac:chgData name="Roanne Perrin" userId="d0903f7808137b64" providerId="LiveId" clId="{915009AB-A1A4-49B0-9A91-CE3F85D6CA44}" dt="2025-07-25T15:11:22.741" v="5" actId="26606"/>
          <ac:spMkLst>
            <pc:docMk/>
            <pc:sldMk cId="3063217668" sldId="259"/>
            <ac:spMk id="15" creationId="{C289CA48-1592-7802-AEC2-D9EF882FC39A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17" creationId="{83BA5EF5-1FE9-4BF9-83BB-269BCDDF6156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18" creationId="{F837543A-6020-4505-A233-C9DB4BF74011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20" creationId="{35B16301-FB18-48BA-A6DD-C37CAF6F9A18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21" creationId="{88853921-7BC9-4BDE-ACAB-133C683C82D6}"/>
          </ac:spMkLst>
        </pc:spChg>
        <pc:spChg chg="add mod">
          <ac:chgData name="Roanne Perrin" userId="d0903f7808137b64" providerId="LiveId" clId="{915009AB-A1A4-49B0-9A91-CE3F85D6CA44}" dt="2025-07-25T15:12:14.389" v="16" actId="1076"/>
          <ac:spMkLst>
            <pc:docMk/>
            <pc:sldMk cId="3063217668" sldId="259"/>
            <ac:spMk id="22" creationId="{C289CA48-1592-7802-AEC2-D9EF882FC39A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23" creationId="{09192968-3AE7-4470-A61C-97294BB92731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24" creationId="{C3C0D90E-074A-4F52-9B11-B52BEF4BCBE5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25" creationId="{3AB72E55-43E4-4356-BFE8-E2102CB0B505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26" creationId="{CABBD4C1-E6F8-46F6-8152-A8A97490BF4D}"/>
          </ac:spMkLst>
        </pc:spChg>
        <pc:graphicFrameChg chg="add del">
          <ac:chgData name="Roanne Perrin" userId="d0903f7808137b64" providerId="LiveId" clId="{915009AB-A1A4-49B0-9A91-CE3F85D6CA44}" dt="2025-07-25T15:11:20.068" v="3" actId="26606"/>
          <ac:graphicFrameMkLst>
            <pc:docMk/>
            <pc:sldMk cId="3063217668" sldId="259"/>
            <ac:graphicFrameMk id="6" creationId="{79F593BE-5081-BDD9-E1CB-F8E6EEE6C61B}"/>
          </ac:graphicFrameMkLst>
        </pc:graphicFrameChg>
        <pc:picChg chg="add del">
          <ac:chgData name="Roanne Perrin" userId="d0903f7808137b64" providerId="LiveId" clId="{915009AB-A1A4-49B0-9A91-CE3F85D6CA44}" dt="2025-07-25T15:11:20.068" v="3" actId="26606"/>
          <ac:picMkLst>
            <pc:docMk/>
            <pc:sldMk cId="3063217668" sldId="259"/>
            <ac:picMk id="7" creationId="{3D2B099E-34EC-D1DC-F9C3-71846BF758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7A75-61E5-79EA-0BF0-EC2D58C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EEA51-B4E5-E44C-CE7C-4623CD83C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96A81-13A9-928C-177A-F41C3BC5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0F78-7088-FE53-6A72-B0507153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FA58-BF4B-34AC-3F29-FB86CB27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95E3-0696-172D-A871-A6F3D933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B7436-B7D9-3E0D-B2FE-9E35248A6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8B62-768F-9673-9F28-24312D97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035AE-E0AE-98ED-B739-8F3FA9AE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CE254-D2A2-AE1D-E5BE-885F4E73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6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D3D44-85A0-6B19-AF4E-FD807511D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A7272-820B-FDF4-640F-B1E8CB3AF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7015-097B-F158-49B6-5CD661A0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D33D-5072-9FE9-DFE5-4D1B3B65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E935-D4AB-989F-880F-39D3F4C4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0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E8FA-587A-F37C-F61E-F0DF459F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2D3C-83F5-755D-A86D-6B5D6A81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23C8-6462-B4F7-315C-BA43BB39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21-DAF4-8793-0285-C29D3AE9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3398-300E-4D06-C0EA-236D8776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4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3612-A8A3-BEE9-51F6-283DCE82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2F4B8-DB98-1B8A-FCBD-03ED229BC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DB76A-D56A-C962-723E-226324DA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CEF7-6780-2190-B9D8-3177452D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C559B-E4B4-19F9-3ABE-2B613B8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6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F5E2-3572-B70B-2D37-32AFF901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E322-ADC2-AFDD-A4CE-98699F9E0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52B0-1011-0AB5-0B0B-F031E436B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A2E09-0F74-A694-A22D-22CFC16A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AFD40-B6FE-C07A-8D1B-CD492BD9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0B988-3FBA-5EF2-107E-D47945D9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4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5625-AB85-5FB3-8D39-2C18545A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EE598-5E19-D36B-F21B-C76B6743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E60D-8067-F1CC-0A3B-7E05508D0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3F281-1322-8164-E451-74D7DB0A3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C3BE2-0D63-87F8-4611-7C6E67DBD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F746D-7EBA-F4A2-CF22-5A61663C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E50C0-EA39-4953-CF10-54C22BA9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31F05-1CD0-B9E1-AE27-D8969248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33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B5C7-2D0B-BAA9-1F2D-2F2F3477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0FC05-8E74-D82A-45C0-A847CD11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310C0-CE54-0661-07D7-A2CCF16E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6BBD8-F674-31C2-B614-2107CAF8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3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97409-AC02-0EFF-07A5-31A6FA10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4BDF8-CBD7-7FA0-8028-076FD314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3FAC6-6D42-81E3-81FE-1ECA96E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80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A971-F350-F92C-21A7-34E5F881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FEF1-0925-3596-B173-93E63CD06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C337D-5425-1E9E-AA0A-3FD112AA0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87BEF-5090-B33E-0FED-A52C1EE2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8AD15-B653-FB8E-6A6B-2C8D6206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7DA8-80B5-38E9-212F-BC869F12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E8FF-CE09-5164-29A0-D11DCD0F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05876-C914-540A-F354-F0B2A327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28C67-9484-F9FB-4829-3005EDECA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8266F-6A74-F619-64B5-BCFAED88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03633-9394-5E14-FE69-7E82B54F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6E24-7D9C-2836-4445-E1466A4F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7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D32DE-F7B4-6B14-3FA1-0328740A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00CF1-61F9-6DAC-0517-457A998E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9DED-33C9-C6C7-668D-3DF1FA7CE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B59FF-E544-4174-ABC8-A98B89CBF350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E857-E402-9C83-F237-57F430197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CBC4-F05A-5F8C-4805-3E2CC57E0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DBC3A-9A0A-0A2C-B9A0-A71D9428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Hangman Game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D50A8-5155-B452-CECD-1CD52966A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1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DC9C-A998-5164-57AC-CAB3803E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for word selection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77F5-0B1E-A2FD-3A17-5E351244A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 </a:t>
            </a:r>
            <a:r>
              <a:rPr lang="en-GB" dirty="0" err="1"/>
              <a:t>parse</a:t>
            </a:r>
            <a:r>
              <a:rPr lang="en-GB" err="1"/>
              <a:t>_</a:t>
            </a:r>
            <a:r>
              <a:rPr lang="en-GB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198645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5400C-741A-A9A1-E237-01A90689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Architectural Description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90603E-EF74-529C-9129-30DA2862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5558489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00" b="1"/>
              <a:t>main.py as the entry point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Centralizes execution logic, coordinating game flow, imports, and function calls.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Keeps game setup and control distinct from implementation details.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Modular separation of concerns</a:t>
            </a:r>
            <a:endParaRPr kumimoji="0" lang="en-US" altLang="en-US" sz="900" b="0" i="0" u="none" strike="noStrike" cap="none" normalizeH="0" baseline="0">
              <a:ln>
                <a:noFill/>
              </a:ln>
              <a:effectLst/>
            </a:endParaRP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00"/>
              <a:t>word_selection.py: Manages loading and selecting words from words.txt.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00"/>
              <a:t>input_validation.py: Handles all input checking (e.g., valid letter, duplicates).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00"/>
              <a:t>ascii_art.py: Encapsulates all ASCII drawing logic for user feedback (e.g., hangman stages).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900" b="1"/>
              <a:t>Game Logic module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Core functionality such as tracking guesses, calculating win/loss, and updating game state.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Decoupled from UI, supports testability and reuse.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00" b="1"/>
              <a:t>User Interface module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Isolated from logic, responsible for displaying output and collecting input.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Enables possible replacement with a GUI or web front-end without changing the game logic.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900" b="1"/>
              <a:t>words.txt as data source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Simple, editable, and external to code to allow easy updates and customization.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Why this design?</a:t>
            </a:r>
            <a:endParaRPr kumimoji="0" lang="en-US" altLang="en-US" sz="9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🧪 Encourages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unit testing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of each module.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🔁 Easy to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extend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or modify (e.g., add difficulty levels or GUI).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🧠 Facilitates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learning good practices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(separation of concerns, modularity).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👥 Promotes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collaborative 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, as contributors can work on different parts without conflicts.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90622-BAD5-9547-0803-AFAB2221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1" y="23403"/>
            <a:ext cx="5558489" cy="1325563"/>
          </a:xfrm>
        </p:spPr>
        <p:txBody>
          <a:bodyPr>
            <a:normAutofit/>
          </a:bodyPr>
          <a:lstStyle/>
          <a:p>
            <a:r>
              <a:rPr lang="en-GB" dirty="0"/>
              <a:t>Test Plan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C289CA48-1592-7802-AEC2-D9EF882FC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076" y="1018006"/>
            <a:ext cx="9151374" cy="48453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Test Plan: Verifying Architecture Success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🔧 Unit Testing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Each module 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word_selection.py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input_validation.py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ascii_art.py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) has a corresponding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test_*.py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file.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unittest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or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pytest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for consistent, automated test coverage.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coverage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to ensure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100% test coverage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Validate edge cases (e.g., empty word list, invalid input, repeated guesses).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🧪 Integration Testing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Simulate full game run using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main.py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Verify expected output after sequences of inputs (both wins and losses).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Confirm correct transitions between game states and outputs.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👁 Manual Testing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Play the game through terminal as a user: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Try winning with different word lengths.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Try losing by guessing wrong repeatedly.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Enter invalid characters or symbols.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Check terminal output is clear and consistent.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🔄 Refactor Test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Replace or modify one component (e.g., change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ascii_art.py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) and confirm no breakages.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a new feature (e.g., category-based word selection) and verify it can be added with minimal architecture disruption.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📐 Design Validation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Conduct a brief peer review of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architecture.md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and the diagram.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Confirm the current implementation reflects the design.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Identify any circular dependencies or tight coupling (should be none).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481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Unicode MS</vt:lpstr>
      <vt:lpstr>Office Theme</vt:lpstr>
      <vt:lpstr>Hangman Game Architecture</vt:lpstr>
      <vt:lpstr>Functions for word selection module</vt:lpstr>
      <vt:lpstr>Architectural Description</vt:lpstr>
      <vt:lpstr>Test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Roanne Perrin</dc:creator>
  <cp:lastModifiedBy>Roanne Perrin</cp:lastModifiedBy>
  <cp:revision>3</cp:revision>
  <dcterms:created xsi:type="dcterms:W3CDTF">2025-07-25T14:59:59Z</dcterms:created>
  <dcterms:modified xsi:type="dcterms:W3CDTF">2025-10-07T18:57:01Z</dcterms:modified>
</cp:coreProperties>
</file>