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E8354-4733-FE9B-E28F-BC0758D5FEBC}" v="1402" dt="2023-12-08T16:33:22.056"/>
    <p1510:client id="{3E67F127-7D5E-6775-10B0-95B3A9D23891}" v="201" dt="2023-12-08T15:30:20.920"/>
    <p1510:client id="{568C695A-AE46-9C90-A096-A574F2130BE3}" v="195" dt="2023-12-08T19:22:50.880"/>
    <p1510:client id="{6925F758-9A14-4E29-8343-7C39CE11F224}" v="7" dt="2023-12-08T16:33:36.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59"/>
        <p:guide orient="horz" pos="144"/>
        <p:guide orient="horz" pos="10080"/>
        <p:guide orient="horz"/>
        <p:guide pos="358"/>
        <p:guide pos="1809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6195" y="3242064"/>
            <a:ext cx="6704542" cy="4141780"/>
          </a:xfrm>
        </p:spPr>
        <p:txBody>
          <a:bodyPr wrap="square" lIns="130622" tIns="130622" rIns="130622" bIns="130622" anchor="t">
            <a:spAutoFit/>
          </a:bodyPr>
          <a:lstStyle/>
          <a:p>
            <a:r>
              <a:rPr lang="en-US" sz="2800">
                <a:latin typeface="Calibri"/>
                <a:cs typeface="Calibri"/>
              </a:rPr>
              <a:t>Crown Compass is  an application that displays hairstylists, barbers, and </a:t>
            </a:r>
            <a:r>
              <a:rPr lang="en-US" sz="2800" err="1">
                <a:latin typeface="Calibri"/>
                <a:cs typeface="Calibri"/>
              </a:rPr>
              <a:t>locticians</a:t>
            </a:r>
            <a:r>
              <a:rPr lang="en-US" sz="2800">
                <a:latin typeface="Calibri"/>
                <a:cs typeface="Calibri"/>
              </a:rPr>
              <a:t> in nearby areas. It also displays their business contacts so that the business can then be thoroughly inspected by the user before deciding to visit. The application also shows reviews and ratings left by previous users, payments can be made through the app as well.</a:t>
            </a:r>
            <a:endParaRPr lang="en-US" sz="2800">
              <a:latin typeface="Calibri"/>
              <a:ea typeface="Calibri"/>
              <a:cs typeface="Calibri"/>
            </a:endParaRP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a:xfrm>
            <a:off x="608842" y="2676477"/>
            <a:ext cx="6699250" cy="659516"/>
          </a:xfrm>
        </p:spPr>
        <p:txBody>
          <a:bodyPr/>
          <a:lstStyle/>
          <a:p>
            <a:r>
              <a:rPr lang="en-US" sz="3600">
                <a:latin typeface="Calibri"/>
                <a:cs typeface="Calibri"/>
              </a:rPr>
              <a:t>Introduction</a:t>
            </a:r>
            <a:endParaRPr lang="en-US" sz="2800">
              <a:ea typeface="Calibri"/>
            </a:endParaRP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605666" y="8401427"/>
            <a:ext cx="8157882" cy="7416523"/>
          </a:xfrm>
        </p:spPr>
        <p:txBody>
          <a:bodyPr wrap="square" lIns="130622" tIns="130622" rIns="130622" bIns="130622" anchor="t">
            <a:spAutoFit/>
          </a:bodyPr>
          <a:lstStyle/>
          <a:p>
            <a:pPr marL="285750" indent="-285750">
              <a:buFont typeface="Arial"/>
              <a:buChar char="•"/>
            </a:pPr>
            <a:r>
              <a:rPr lang="en-US" sz="2800" b="1">
                <a:latin typeface="Calibri"/>
                <a:cs typeface="Calibri"/>
              </a:rPr>
              <a:t>Story:</a:t>
            </a:r>
            <a:r>
              <a:rPr lang="en-US" sz="2800">
                <a:latin typeface="Calibri"/>
                <a:cs typeface="Calibri"/>
              </a:rPr>
              <a:t> Inputs users’ locations and specific need between hairstylist, barber and </a:t>
            </a:r>
            <a:r>
              <a:rPr lang="en-US" sz="2800" err="1">
                <a:latin typeface="Calibri"/>
                <a:cs typeface="Calibri"/>
              </a:rPr>
              <a:t>loctician</a:t>
            </a:r>
            <a:r>
              <a:rPr lang="en-US" sz="2800">
                <a:latin typeface="Calibri"/>
                <a:cs typeface="Calibri"/>
              </a:rPr>
              <a:t>. The user then is presented with options for their choice that’s within the vicinity. Then the user can choose an option, set their appointment and pay for it through the app.</a:t>
            </a:r>
            <a:endParaRPr lang="en-US" sz="2800">
              <a:latin typeface="Calibri"/>
              <a:ea typeface="Calibri"/>
              <a:cs typeface="Calibri"/>
            </a:endParaRPr>
          </a:p>
          <a:p>
            <a:pPr marL="285750" indent="-285750">
              <a:buFont typeface="Arial"/>
              <a:buChar char="•"/>
            </a:pPr>
            <a:r>
              <a:rPr lang="en-US" sz="2800" b="1">
                <a:latin typeface="Calibri"/>
                <a:cs typeface="Calibri"/>
              </a:rPr>
              <a:t>Market:</a:t>
            </a:r>
            <a:r>
              <a:rPr lang="en-US" sz="2800">
                <a:latin typeface="Calibri"/>
                <a:cs typeface="Calibri"/>
              </a:rPr>
              <a:t> Anyone with a head of hair or facial hair can use this app to find their choice of stylist. To make users less anxious and more trusting in their new stylist images of before and after pictures will be available for each stylist as well as ratings and reviews.</a:t>
            </a:r>
            <a:endParaRPr lang="en-US" sz="2800">
              <a:latin typeface="Calibri"/>
              <a:ea typeface="Calibri"/>
              <a:cs typeface="Calibri"/>
            </a:endParaRPr>
          </a:p>
          <a:p>
            <a:pPr marL="285750" indent="-285750">
              <a:buFont typeface="Arial"/>
              <a:buChar char="•"/>
            </a:pPr>
            <a:r>
              <a:rPr lang="en-US" sz="2800" b="1">
                <a:latin typeface="Calibri"/>
                <a:cs typeface="Calibri"/>
              </a:rPr>
              <a:t>Habit:</a:t>
            </a:r>
            <a:r>
              <a:rPr lang="en-US" sz="2800">
                <a:latin typeface="Calibri"/>
                <a:cs typeface="Calibri"/>
              </a:rPr>
              <a:t> This app can be used as often as someone goes to the barber or gets their hair done, whether it may be weekly, bi-weekly, monthly or less often.</a:t>
            </a:r>
            <a:endParaRPr lang="en-US" sz="2800">
              <a:latin typeface="Calibri"/>
              <a:ea typeface="Calibri"/>
              <a:cs typeface="Calibri"/>
            </a:endParaRPr>
          </a:p>
          <a:p>
            <a:endParaRPr lang="en-US" sz="2800">
              <a:latin typeface="Calibri" panose="020F0502020204030204" pitchFamily="34" charset="0"/>
              <a:ea typeface="Calibri"/>
              <a:cs typeface="Calibri" panose="020F0502020204030204" pitchFamily="34" charset="0"/>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a:xfrm>
            <a:off x="608313" y="7723997"/>
            <a:ext cx="6700308" cy="659516"/>
          </a:xfrm>
        </p:spPr>
        <p:txBody>
          <a:bodyPr/>
          <a:lstStyle/>
          <a:p>
            <a:r>
              <a:rPr lang="en-US" sz="3600">
                <a:latin typeface="Calibri"/>
                <a:cs typeface="Calibri"/>
              </a:rPr>
              <a:t>Objectives</a:t>
            </a:r>
            <a:endParaRPr lang="en-US" sz="3600">
              <a:latin typeface="Calibri" panose="020F0502020204030204" pitchFamily="34" charset="0"/>
              <a:ea typeface="Calibri"/>
              <a:cs typeface="Calibri" panose="020F0502020204030204" pitchFamily="34" charset="0"/>
            </a:endParaRP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16997564" y="3258415"/>
            <a:ext cx="4540577" cy="7539633"/>
          </a:xfrm>
        </p:spPr>
        <p:txBody>
          <a:bodyPr wrap="square" lIns="130622" tIns="130622" rIns="130622" bIns="130622" anchor="t">
            <a:spAutoFit/>
          </a:bodyPr>
          <a:lstStyle/>
          <a:p>
            <a:pPr marL="285750" indent="-285750">
              <a:buFont typeface="Arial"/>
              <a:buChar char="•"/>
            </a:pPr>
            <a:r>
              <a:rPr lang="en-US" sz="2800" err="1">
                <a:latin typeface="Calibri"/>
                <a:ea typeface="Calibri"/>
                <a:cs typeface="Calibri"/>
              </a:rPr>
              <a:t>SignUp</a:t>
            </a:r>
            <a:r>
              <a:rPr lang="en-US" sz="2800" dirty="0">
                <a:latin typeface="Calibri"/>
                <a:ea typeface="Calibri"/>
                <a:cs typeface="Calibri"/>
              </a:rPr>
              <a:t> Screen </a:t>
            </a:r>
            <a:endParaRPr lang="en-US" sz="2800" dirty="0">
              <a:ea typeface="Calibri"/>
            </a:endParaRPr>
          </a:p>
          <a:p>
            <a:pPr marL="285750" indent="-285750">
              <a:buFont typeface="Arial"/>
              <a:buChar char="•"/>
            </a:pPr>
            <a:r>
              <a:rPr lang="en-US" sz="2800" dirty="0">
                <a:latin typeface="Calibri"/>
                <a:ea typeface="Calibri"/>
                <a:cs typeface="Calibri"/>
              </a:rPr>
              <a:t> User can login</a:t>
            </a:r>
            <a:endParaRPr lang="en-US" sz="2800" dirty="0">
              <a:ea typeface="Calibri"/>
            </a:endParaRPr>
          </a:p>
          <a:p>
            <a:pPr marL="285750" indent="-285750">
              <a:buFont typeface="Arial"/>
              <a:buChar char="•"/>
            </a:pPr>
            <a:r>
              <a:rPr lang="en-US" sz="2800" dirty="0">
                <a:latin typeface="Calibri"/>
                <a:ea typeface="Calibri"/>
                <a:cs typeface="Calibri"/>
              </a:rPr>
              <a:t>Registration Screen User can create a new account </a:t>
            </a:r>
          </a:p>
          <a:p>
            <a:pPr marL="285750" indent="-285750">
              <a:buFont typeface="Arial"/>
              <a:buChar char="•"/>
            </a:pPr>
            <a:r>
              <a:rPr lang="en-US" sz="2800" dirty="0">
                <a:latin typeface="Calibri"/>
                <a:ea typeface="Calibri"/>
                <a:cs typeface="Calibri"/>
              </a:rPr>
              <a:t>Search User can search for other service o User can follow/unfollow service</a:t>
            </a:r>
            <a:endParaRPr lang="en-US" sz="2800" dirty="0">
              <a:ea typeface="Calibri"/>
            </a:endParaRPr>
          </a:p>
          <a:p>
            <a:pPr marL="285750" indent="-285750">
              <a:buFont typeface="Arial"/>
              <a:buChar char="•"/>
            </a:pPr>
            <a:r>
              <a:rPr lang="en-US" sz="2800" dirty="0">
                <a:latin typeface="Calibri"/>
                <a:ea typeface="Calibri"/>
                <a:cs typeface="Calibri"/>
              </a:rPr>
              <a:t>Location based follow hair service  User can like service content User can follow hair service</a:t>
            </a:r>
          </a:p>
          <a:p>
            <a:pPr marL="285750" indent="-285750">
              <a:buFont typeface="Arial"/>
              <a:buChar char="•"/>
            </a:pPr>
            <a:r>
              <a:rPr lang="en-US" sz="2800" dirty="0">
                <a:latin typeface="Calibri"/>
                <a:ea typeface="Calibri"/>
                <a:cs typeface="Calibri"/>
              </a:rPr>
              <a:t>Filter Hair service o User can filter hair service based on preference such as style</a:t>
            </a:r>
          </a:p>
          <a:p>
            <a:endParaRPr lang="en-US" sz="4400">
              <a:latin typeface="Calibri" panose="020F0502020204030204" pitchFamily="34" charset="0"/>
              <a:ea typeface="Calibri"/>
              <a:cs typeface="Calibri" panose="020F0502020204030204" pitchFamily="34" charset="0"/>
            </a:endParaRP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a:xfrm>
            <a:off x="7724776" y="2645700"/>
            <a:ext cx="13813366" cy="721072"/>
          </a:xfrm>
        </p:spPr>
        <p:txBody>
          <a:bodyPr/>
          <a:lstStyle/>
          <a:p>
            <a:r>
              <a:rPr lang="en-US" sz="4000">
                <a:latin typeface="Calibri"/>
                <a:ea typeface="Calibri"/>
                <a:cs typeface="Calibri"/>
              </a:rPr>
              <a:t>Wireframe</a:t>
            </a:r>
            <a:endParaRPr lang="en-US" sz="3200">
              <a:ea typeface="Calibri" panose="020F0502020204030204" pitchFamily="34" charset="0"/>
            </a:endParaRPr>
          </a:p>
        </p:txBody>
      </p:sp>
      <p:sp>
        <p:nvSpPr>
          <p:cNvPr id="8" name="Text Placeholder 7">
            <a:extLst>
              <a:ext uri="{FF2B5EF4-FFF2-40B4-BE49-F238E27FC236}">
                <a16:creationId xmlns:a16="http://schemas.microsoft.com/office/drawing/2014/main" id="{B23EFC28-1F0E-A14A-AF90-BA267B4254DE}"/>
              </a:ext>
            </a:extLst>
          </p:cNvPr>
          <p:cNvSpPr>
            <a:spLocks noGrp="1"/>
          </p:cNvSpPr>
          <p:nvPr>
            <p:ph type="body" sz="quarter" idx="23"/>
          </p:nvPr>
        </p:nvSpPr>
        <p:spPr>
          <a:xfrm>
            <a:off x="10556991" y="12408069"/>
            <a:ext cx="8741742" cy="2762941"/>
          </a:xfrm>
        </p:spPr>
        <p:txBody>
          <a:bodyPr wrap="square" lIns="130622" tIns="130622" rIns="130622" bIns="130622" anchor="t">
            <a:spAutoFit/>
          </a:bodyPr>
          <a:lstStyle/>
          <a:p>
            <a:r>
              <a:rPr lang="en-US" sz="2800">
                <a:latin typeface="Calibri"/>
                <a:ea typeface="Calibri"/>
                <a:cs typeface="Calibri"/>
              </a:rPr>
              <a:t>Software: React </a:t>
            </a:r>
            <a:r>
              <a:rPr lang="en-US" sz="2800" err="1">
                <a:latin typeface="Calibri"/>
                <a:ea typeface="Calibri"/>
                <a:cs typeface="Calibri"/>
              </a:rPr>
              <a:t>js</a:t>
            </a:r>
            <a:r>
              <a:rPr lang="en-US" sz="2800">
                <a:latin typeface="Calibri"/>
                <a:ea typeface="Calibri"/>
                <a:cs typeface="Calibri"/>
              </a:rPr>
              <a:t>, Java and IntelliJ</a:t>
            </a:r>
            <a:endParaRPr lang="en-US" sz="2800">
              <a:ea typeface="Calibri"/>
            </a:endParaRPr>
          </a:p>
          <a:p>
            <a:endParaRPr lang="en-US" sz="2800">
              <a:latin typeface="Calibri"/>
              <a:ea typeface="Calibri"/>
              <a:cs typeface="Calibri"/>
            </a:endParaRPr>
          </a:p>
          <a:p>
            <a:r>
              <a:rPr lang="en-US" sz="2800">
                <a:latin typeface="Calibri"/>
                <a:ea typeface="Calibri"/>
                <a:cs typeface="Calibri"/>
              </a:rPr>
              <a:t>Hardware: Mobile Devices and Computers</a:t>
            </a:r>
          </a:p>
          <a:p>
            <a:endParaRPr lang="en-US" sz="2800">
              <a:ea typeface="Calibri"/>
            </a:endParaRPr>
          </a:p>
          <a:p>
            <a:r>
              <a:rPr lang="en-US" sz="2800">
                <a:latin typeface="Calibri"/>
                <a:ea typeface="Calibri"/>
                <a:cs typeface="Calibri"/>
              </a:rPr>
              <a:t>API: Stripe Payment and Google Maps, Location API</a:t>
            </a:r>
            <a:endParaRPr lang="en-US" sz="2800">
              <a:ea typeface="Calibri"/>
            </a:endParaRPr>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a:xfrm>
            <a:off x="7724776" y="11401611"/>
            <a:ext cx="13813366" cy="721072"/>
          </a:xfrm>
        </p:spPr>
        <p:txBody>
          <a:bodyPr/>
          <a:lstStyle/>
          <a:p>
            <a:r>
              <a:rPr lang="en-US" sz="4000">
                <a:latin typeface="Calibri"/>
                <a:ea typeface="Calibri"/>
                <a:cs typeface="Calibri"/>
              </a:rPr>
              <a:t>Technologies</a:t>
            </a:r>
            <a:endParaRPr lang="en-US" sz="4000">
              <a:latin typeface="Calibri" panose="020F0502020204030204" pitchFamily="34" charset="0"/>
              <a:ea typeface="Calibri"/>
              <a:cs typeface="Calibri" panose="020F0502020204030204" pitchFamily="34" charset="0"/>
            </a:endParaRP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a:xfrm>
            <a:off x="21973955" y="2551804"/>
            <a:ext cx="6698012" cy="721072"/>
          </a:xfrm>
        </p:spPr>
        <p:txBody>
          <a:bodyPr/>
          <a:lstStyle/>
          <a:p>
            <a:r>
              <a:rPr lang="en-US" sz="4000">
                <a:latin typeface="Calibri"/>
                <a:ea typeface="Calibri"/>
                <a:cs typeface="Calibri"/>
              </a:rPr>
              <a:t>Conclusion</a:t>
            </a:r>
            <a:endParaRPr lang="en-US" sz="4000">
              <a:latin typeface="Calibri" panose="020F0502020204030204" pitchFamily="34" charset="0"/>
              <a:ea typeface="Calibri"/>
              <a:cs typeface="Calibri" panose="020F0502020204030204" pitchFamily="34" charset="0"/>
            </a:endParaRP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4141780"/>
          </a:xfrm>
        </p:spPr>
        <p:txBody>
          <a:bodyPr wrap="square" lIns="130622" tIns="130622" rIns="130622" bIns="130622" anchor="t">
            <a:spAutoFit/>
          </a:bodyPr>
          <a:lstStyle/>
          <a:p>
            <a:r>
              <a:rPr lang="en-US" sz="2800" dirty="0">
                <a:latin typeface="Calibri"/>
                <a:ea typeface="Calibri"/>
                <a:cs typeface="Calibri"/>
              </a:rPr>
              <a:t>The overall usage of Crown Compass is to empower individuals with a service that allows them to find  local hair care services within their community. This project has taught us the importance of developing an application and provided features that best fits the user's needs. The need for creating a cohesive integration among the app and APIs is essential to the experience.</a:t>
            </a:r>
            <a:endParaRPr lang="en-US" sz="2800" dirty="0" err="1">
              <a:ea typeface="Calibri"/>
            </a:endParaRPr>
          </a:p>
        </p:txBody>
      </p:sp>
      <p:sp>
        <p:nvSpPr>
          <p:cNvPr id="14" name="Text Placeholder 13">
            <a:extLst>
              <a:ext uri="{FF2B5EF4-FFF2-40B4-BE49-F238E27FC236}">
                <a16:creationId xmlns:a16="http://schemas.microsoft.com/office/drawing/2014/main" id="{288D987E-FD59-7640-9071-C7FE1787C4D4}"/>
              </a:ext>
            </a:extLst>
          </p:cNvPr>
          <p:cNvSpPr>
            <a:spLocks noGrp="1"/>
          </p:cNvSpPr>
          <p:nvPr>
            <p:ph type="body" sz="quarter" idx="29"/>
          </p:nvPr>
        </p:nvSpPr>
        <p:spPr>
          <a:xfrm>
            <a:off x="21767893" y="11772108"/>
            <a:ext cx="6698012" cy="721072"/>
          </a:xfrm>
        </p:spPr>
        <p:txBody>
          <a:bodyPr/>
          <a:lstStyle/>
          <a:p>
            <a:r>
              <a:rPr lang="en-US" sz="4000">
                <a:latin typeface="Calibri"/>
                <a:ea typeface="Calibri"/>
                <a:cs typeface="Calibri"/>
              </a:rPr>
              <a:t>Contact</a:t>
            </a:r>
            <a:endParaRPr lang="en-US" sz="4000">
              <a:ea typeface="Calibri"/>
            </a:endParaRP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21407503" y="12646370"/>
            <a:ext cx="7293036" cy="2938374"/>
          </a:xfrm>
        </p:spPr>
        <p:txBody>
          <a:bodyPr wrap="square" lIns="130622" tIns="130622" rIns="130622" bIns="130622" anchor="t">
            <a:spAutoFit/>
          </a:bodyPr>
          <a:lstStyle/>
          <a:p>
            <a:r>
              <a:rPr lang="en-US" sz="3400" dirty="0">
                <a:latin typeface="Calibri"/>
                <a:ea typeface="Calibri"/>
                <a:cs typeface="Calibri"/>
              </a:rPr>
              <a:t>Oliva </a:t>
            </a:r>
            <a:r>
              <a:rPr lang="en-US" sz="3400" dirty="0" err="1">
                <a:latin typeface="Calibri"/>
                <a:ea typeface="Calibri"/>
                <a:cs typeface="Calibri"/>
              </a:rPr>
              <a:t>Adoghe</a:t>
            </a:r>
            <a:endParaRPr lang="en-US" dirty="0" err="1">
              <a:ea typeface="Calibri" panose="020F0502020204030204" pitchFamily="34" charset="0"/>
            </a:endParaRPr>
          </a:p>
          <a:p>
            <a:r>
              <a:rPr lang="en-US" sz="3400" dirty="0">
                <a:latin typeface="Calibri"/>
                <a:ea typeface="Calibri"/>
                <a:cs typeface="Calibri"/>
              </a:rPr>
              <a:t> Michael </a:t>
            </a:r>
            <a:r>
              <a:rPr lang="en-US" sz="3400" err="1">
                <a:latin typeface="Calibri"/>
                <a:ea typeface="Calibri"/>
                <a:cs typeface="Calibri"/>
              </a:rPr>
              <a:t>Mondelice</a:t>
            </a:r>
            <a:r>
              <a:rPr lang="en-US" sz="3400" dirty="0">
                <a:latin typeface="Calibri"/>
                <a:ea typeface="Calibri"/>
                <a:cs typeface="Calibri"/>
              </a:rPr>
              <a:t> </a:t>
            </a:r>
            <a:endParaRPr lang="en-US" sz="1450">
              <a:ea typeface="Calibri"/>
            </a:endParaRPr>
          </a:p>
          <a:p>
            <a:r>
              <a:rPr lang="en-US" sz="3400" dirty="0">
                <a:latin typeface="Calibri"/>
                <a:ea typeface="Calibri"/>
                <a:cs typeface="Calibri"/>
              </a:rPr>
              <a:t>Xavier Thomas </a:t>
            </a:r>
            <a:endParaRPr lang="en-US" sz="1450" dirty="0">
              <a:ea typeface="Calibri"/>
            </a:endParaRPr>
          </a:p>
          <a:p>
            <a:r>
              <a:rPr lang="en-US" sz="3400" dirty="0">
                <a:latin typeface="Calibri"/>
                <a:ea typeface="Calibri"/>
                <a:cs typeface="Calibri"/>
              </a:rPr>
              <a:t>Trinay Smith </a:t>
            </a:r>
            <a:endParaRPr lang="en-US" sz="1450" dirty="0">
              <a:ea typeface="Calibri"/>
            </a:endParaRPr>
          </a:p>
          <a:p>
            <a:endParaRPr lang="en-US" sz="1450">
              <a:latin typeface="Calibri" panose="020F0502020204030204" pitchFamily="34" charset="0"/>
              <a:ea typeface="Calibri"/>
              <a:cs typeface="Calibri" panose="020F0502020204030204" pitchFamily="34" charset="0"/>
            </a:endParaRP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lIns="91440" tIns="45720" rIns="91440" bIns="45720" anchor="t">
            <a:normAutofit/>
          </a:bodyPr>
          <a:lstStyle/>
          <a:p>
            <a:pPr algn="l"/>
            <a:r>
              <a:rPr lang="en-US" sz="3400" b="1">
                <a:latin typeface="Calibri"/>
                <a:cs typeface="Calibri"/>
              </a:rPr>
              <a:t>Oliva </a:t>
            </a:r>
            <a:r>
              <a:rPr lang="en-US" sz="3400" b="1" err="1">
                <a:latin typeface="Calibri"/>
                <a:cs typeface="Calibri"/>
              </a:rPr>
              <a:t>Adoghe</a:t>
            </a:r>
            <a:r>
              <a:rPr lang="en-US" sz="3400" b="1">
                <a:latin typeface="Calibri"/>
                <a:cs typeface="Calibri"/>
              </a:rPr>
              <a:t>                     Michael </a:t>
            </a:r>
            <a:r>
              <a:rPr lang="en-US" sz="3400" b="1" err="1">
                <a:latin typeface="Calibri"/>
                <a:cs typeface="Calibri"/>
              </a:rPr>
              <a:t>Mondelice</a:t>
            </a:r>
            <a:r>
              <a:rPr lang="en-US" sz="3400" b="1">
                <a:latin typeface="Calibri"/>
                <a:cs typeface="Calibri"/>
              </a:rPr>
              <a:t>                          Xavier Thomas                                             Trinay Smith</a:t>
            </a:r>
            <a:endParaRPr lang="en-US" sz="3400" b="1"/>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lIns="91440" tIns="45720" rIns="91440" bIns="45720" anchor="t">
            <a:normAutofit/>
          </a:bodyPr>
          <a:lstStyle/>
          <a:p>
            <a:r>
              <a:rPr lang="en-US" sz="2550">
                <a:latin typeface="Calibri"/>
                <a:cs typeface="Calibri"/>
              </a:rPr>
              <a:t>COP 3060</a:t>
            </a:r>
            <a:endParaRPr lang="en-US">
              <a:latin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lIns="91440" tIns="45720" rIns="91440" bIns="45720" anchor="t">
            <a:normAutofit/>
          </a:bodyPr>
          <a:lstStyle/>
          <a:p>
            <a:r>
              <a:rPr lang="en-US" sz="4650">
                <a:latin typeface="Calibri"/>
                <a:cs typeface="Calibri"/>
              </a:rPr>
              <a:t>Crown Compass</a:t>
            </a:r>
            <a:endParaRPr lang="en-US">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sp>
        <p:nvSpPr>
          <p:cNvPr id="21" name="Text Placeholder 9">
            <a:extLst>
              <a:ext uri="{FF2B5EF4-FFF2-40B4-BE49-F238E27FC236}">
                <a16:creationId xmlns:a16="http://schemas.microsoft.com/office/drawing/2014/main" id="{6836F017-CF12-E863-3F5C-C13528BF9C55}"/>
              </a:ext>
            </a:extLst>
          </p:cNvPr>
          <p:cNvSpPr txBox="1">
            <a:spLocks/>
          </p:cNvSpPr>
          <p:nvPr/>
        </p:nvSpPr>
        <p:spPr>
          <a:xfrm>
            <a:off x="21765747" y="7392114"/>
            <a:ext cx="6698012" cy="721072"/>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4000">
                <a:latin typeface="Calibri"/>
                <a:ea typeface="Calibri"/>
                <a:cs typeface="Calibri"/>
              </a:rPr>
              <a:t>Future Works</a:t>
            </a:r>
            <a:endParaRPr lang="en-US"/>
          </a:p>
        </p:txBody>
      </p:sp>
      <p:sp>
        <p:nvSpPr>
          <p:cNvPr id="23" name="Text Placeholder 10">
            <a:extLst>
              <a:ext uri="{FF2B5EF4-FFF2-40B4-BE49-F238E27FC236}">
                <a16:creationId xmlns:a16="http://schemas.microsoft.com/office/drawing/2014/main" id="{3AD13146-3519-12C9-4EE0-7685A3C00476}"/>
              </a:ext>
            </a:extLst>
          </p:cNvPr>
          <p:cNvSpPr txBox="1">
            <a:spLocks/>
          </p:cNvSpPr>
          <p:nvPr/>
        </p:nvSpPr>
        <p:spPr>
          <a:xfrm>
            <a:off x="21997566" y="8051178"/>
            <a:ext cx="6698012" cy="4227957"/>
          </a:xfrm>
          <a:prstGeom prst="rect">
            <a:avLst/>
          </a:prstGeom>
        </p:spPr>
        <p:txBody>
          <a:bodyPr wrap="square" lIns="130622" tIns="130622" rIns="130622" bIns="130622" anchor="t">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a:latin typeface="Calibri"/>
                <a:ea typeface="Calibri"/>
                <a:cs typeface="Calibri"/>
              </a:rPr>
              <a:t>Crown Compass will be an all-inclusive platform that supports having a feed to show local hair care services. A user can tap a photo to view a more detailed photo screen with comments to talk about experience and share photos. User can view a feed of photos and reviews of app reviews and rating.  </a:t>
            </a:r>
          </a:p>
          <a:p>
            <a:endParaRPr lang="en-US" sz="2800">
              <a:ea typeface="Calibri"/>
            </a:endParaRPr>
          </a:p>
        </p:txBody>
      </p:sp>
      <p:pic>
        <p:nvPicPr>
          <p:cNvPr id="13" name="Picture 12" descr="A screenshot of a mobile app&#10;&#10;Description automatically generated">
            <a:extLst>
              <a:ext uri="{FF2B5EF4-FFF2-40B4-BE49-F238E27FC236}">
                <a16:creationId xmlns:a16="http://schemas.microsoft.com/office/drawing/2014/main" id="{47B06759-2D21-896B-6C35-12B27D6CF27A}"/>
              </a:ext>
            </a:extLst>
          </p:cNvPr>
          <p:cNvPicPr>
            <a:picLocks noChangeAspect="1"/>
          </p:cNvPicPr>
          <p:nvPr/>
        </p:nvPicPr>
        <p:blipFill>
          <a:blip r:embed="rId3"/>
          <a:stretch>
            <a:fillRect/>
          </a:stretch>
        </p:blipFill>
        <p:spPr>
          <a:xfrm>
            <a:off x="8879984" y="3459205"/>
            <a:ext cx="6065948" cy="7016530"/>
          </a:xfrm>
          <a:prstGeom prst="rect">
            <a:avLst/>
          </a:prstGeom>
        </p:spPr>
      </p:pic>
      <p:pic>
        <p:nvPicPr>
          <p:cNvPr id="22" name="Picture 21" descr="A screenshot of a phone&#10;&#10;Description automatically generated">
            <a:extLst>
              <a:ext uri="{FF2B5EF4-FFF2-40B4-BE49-F238E27FC236}">
                <a16:creationId xmlns:a16="http://schemas.microsoft.com/office/drawing/2014/main" id="{F130A997-5E1B-08FB-8145-2C1D4F15935E}"/>
              </a:ext>
            </a:extLst>
          </p:cNvPr>
          <p:cNvPicPr>
            <a:picLocks noChangeAspect="1"/>
          </p:cNvPicPr>
          <p:nvPr/>
        </p:nvPicPr>
        <p:blipFill>
          <a:blip r:embed="rId4"/>
          <a:stretch>
            <a:fillRect/>
          </a:stretch>
        </p:blipFill>
        <p:spPr>
          <a:xfrm>
            <a:off x="15152657" y="4781280"/>
            <a:ext cx="1840355" cy="3290553"/>
          </a:xfrm>
          <a:prstGeom prst="rect">
            <a:avLst/>
          </a:prstGeom>
        </p:spPr>
      </p:pic>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revision>24</cp:revision>
  <dcterms:created xsi:type="dcterms:W3CDTF">2012-02-06T18:46:22Z</dcterms:created>
  <dcterms:modified xsi:type="dcterms:W3CDTF">2023-12-11T03:58:29Z</dcterms:modified>
  <cp:category>Research poster templates</cp:category>
</cp:coreProperties>
</file>