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721737B1-3CD4-4BDD-9A9C-C35BB44B3A3C}" type="datetimeFigureOut">
              <a:rPr lang="fr-BE" smtClean="0"/>
              <a:t>19/11/2018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52AAA2-C518-41D7-9CF7-26E0A95448B4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1668" y="260648"/>
            <a:ext cx="8080920" cy="881264"/>
          </a:xfrm>
        </p:spPr>
        <p:txBody>
          <a:bodyPr/>
          <a:lstStyle/>
          <a:p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The good use of your fingers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026" name="Picture 2" descr="C:\Users\FGTB\Desktop\depositphotos_158550800-stock-photo-young-shocked-gir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876800" cy="35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0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986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107</TotalTime>
  <Words>6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Horizon</vt:lpstr>
      <vt:lpstr>The good use of your fingers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 use of your fingers</dc:title>
  <dc:creator>FGTB</dc:creator>
  <cp:lastModifiedBy>FGTB</cp:lastModifiedBy>
  <cp:revision>6</cp:revision>
  <dcterms:created xsi:type="dcterms:W3CDTF">2018-11-18T23:56:34Z</dcterms:created>
  <dcterms:modified xsi:type="dcterms:W3CDTF">2018-11-19T01:44:34Z</dcterms:modified>
</cp:coreProperties>
</file>