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690"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
          <p15:clr>
            <a:srgbClr val="A4A3A4"/>
          </p15:clr>
        </p15:guide>
        <p15:guide id="2" orient="horz" pos="3865">
          <p15:clr>
            <a:srgbClr val="A4A3A4"/>
          </p15:clr>
        </p15:guide>
        <p15:guide id="3" pos="4930">
          <p15:clr>
            <a:srgbClr val="A4A3A4"/>
          </p15:clr>
        </p15:guide>
        <p15:guide id="4" pos="2277">
          <p15:clr>
            <a:srgbClr val="A4A3A4"/>
          </p15:clr>
        </p15:guide>
        <p15:guide id="5" pos="231">
          <p15:clr>
            <a:srgbClr val="A4A3A4"/>
          </p15:clr>
        </p15:guide>
        <p15:guide id="6" pos="289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D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1" autoAdjust="0"/>
    <p:restoredTop sz="76691" autoAdjust="0"/>
  </p:normalViewPr>
  <p:slideViewPr>
    <p:cSldViewPr snapToGrid="0" snapToObjects="1">
      <p:cViewPr varScale="1">
        <p:scale>
          <a:sx n="66" d="100"/>
          <a:sy n="66" d="100"/>
        </p:scale>
        <p:origin x="1570" y="48"/>
      </p:cViewPr>
      <p:guideLst>
        <p:guide orient="horz" pos="279"/>
        <p:guide orient="horz" pos="3865"/>
        <p:guide pos="4930"/>
        <p:guide pos="2277"/>
        <p:guide pos="231"/>
        <p:guide pos="2893"/>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dirty="0"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dirty="0"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dirty="0"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dirty="0" smtClean="0"/>
              <a:t>Month 00, 0000</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Oval 10"/>
          <p:cNvSpPr>
            <a:spLocks noChangeAspect="1"/>
          </p:cNvSpPr>
          <p:nvPr userDrawn="1"/>
        </p:nvSpPr>
        <p:spPr bwMode="hidden">
          <a:xfrm>
            <a:off x="2514600" y="487680"/>
            <a:ext cx="4114800" cy="54864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7" name="Title 1"/>
          <p:cNvSpPr>
            <a:spLocks noGrp="1"/>
          </p:cNvSpPr>
          <p:nvPr>
            <p:ph type="title"/>
          </p:nvPr>
        </p:nvSpPr>
        <p:spPr bwMode="gray">
          <a:xfrm>
            <a:off x="3337560" y="2103120"/>
            <a:ext cx="2468880" cy="2468880"/>
          </a:xfrm>
        </p:spPr>
        <p:txBody>
          <a:bodyPr lIns="0" rIns="0" anchor="ctr" anchorCtr="0">
            <a:noAutofit/>
          </a:bodyPr>
          <a:lstStyle>
            <a:lvl1pPr algn="l">
              <a:defRPr sz="3000" b="1" cap="none"/>
            </a:lvl1pPr>
          </a:lstStyle>
          <a:p>
            <a:r>
              <a:rPr lang="en-US" smtClean="0"/>
              <a:t>Click to edit Master title style</a:t>
            </a:r>
            <a:endParaRPr lang="en-US" dirty="0"/>
          </a:p>
        </p:txBody>
      </p:sp>
    </p:spTree>
    <p:extLst>
      <p:ext uri="{BB962C8B-B14F-4D97-AF65-F5344CB8AC3E}">
        <p14:creationId xmlns:p14="http://schemas.microsoft.com/office/powerpoint/2010/main" val="2408996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303B140-240B-4B11-970E-D617603030C2}" type="datetimeFigureOut">
              <a:rPr lang="en-US" smtClean="0"/>
              <a:pPr/>
              <a:t>8/21/2016</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940B04E-6F37-408A-89FA-64C33C101676}" type="slidenum">
              <a:rPr lang="en-US" smtClean="0"/>
              <a:pPr/>
              <a:t>‹#›</a:t>
            </a:fld>
            <a:endParaRPr lang="en-US" dirty="0"/>
          </a:p>
        </p:txBody>
      </p:sp>
    </p:spTree>
    <p:extLst>
      <p:ext uri="{BB962C8B-B14F-4D97-AF65-F5344CB8AC3E}">
        <p14:creationId xmlns:p14="http://schemas.microsoft.com/office/powerpoint/2010/main" val="28890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dirty="0" smtClean="0"/>
              <a:t>Month 00, 0000</a:t>
            </a:r>
            <a:endParaRPr lang="en-US" dirty="0"/>
          </a:p>
        </p:txBody>
      </p:sp>
      <p:sp>
        <p:nvSpPr>
          <p:cNvPr id="8" name="Footer Placeholder 7"/>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dirty="0"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title="Verizon"/>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 id="2147483693" r:id="rId30"/>
    <p:sldLayoutId id="2147483700" r:id="rId31"/>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658" y="586980"/>
            <a:ext cx="7086600" cy="5665279"/>
          </a:xfrm>
        </p:spPr>
        <p:txBody>
          <a:bodyPr>
            <a:normAutofit/>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40B04E-6F37-408A-89FA-64C33C101676}" type="slidenum">
              <a:rPr lang="en-US" smtClean="0"/>
              <a:pPr/>
              <a:t>1</a:t>
            </a:fld>
            <a:endParaRPr lang="en-US" dirty="0"/>
          </a:p>
        </p:txBody>
      </p:sp>
      <p:sp>
        <p:nvSpPr>
          <p:cNvPr id="5" name="AutoShape 2" descr="Image result for WE WANT YO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MTEhUSExMWFhUWFhobGBgYFxoYHRkbHRgYGh8ZGR4bHyggGBslHRYYITIhJikrLi4uGB8zODMtNygtLisBCgoKDg0OGxAQGy8lICUrLSs1Ky0wLy0tMS0vLy0tLSsvLS0tLS0tLS0tLS0tLS0tLS0tLS0tLS0tLS0tLS0tLf/AABEIAK4BIgMBIgACEQEDEQH/xAAcAAEAAgMBAQEAAAAAAAAAAAAABQYDBAcCCAH/xABDEAABAwEGAwYCBwcCBQUAAAABAAIRAwQFEiExQQZRYRMicYGRoQcyFEJSscHR8CMzYnKS4fGCoggWNHPCFSSys9L/xAAaAQEAAwEBAQAAAAAAAAAAAAAAAgMEAQUG/8QAKBEAAgICAgICAQMFAAAAAAAAAAECEQMhEjEEQSJRExRhoQUjMkJS/9oADAMBAAIRAxEAPwDuKIiAIiIAiIgCIiAIiIAiIgIu+rBjYSOX6KoNOt2dSDOsa/W5+X4rqJC5dxpZ+ytMgGHQddtwPHL0KyZoJO0X4peiz3bXJiTof1HT8lNsfIlU+7rX8pJ10A0/x15zrCslG1tDZJAHXRZWickb2JepUHbOJbNT+aqD/L3vuWpX42srJBNQOEd3AQTIBBzgQZ3IUlim+kVtpeyxucsb1UH/ABAoz+6qH+n/APSUuO6bj+6qAeLT+Kn+nyfQU4/ZYmO75B5ctVL3a39mDzk+pJ+5VKy3xSdUb+0a2SMnEA56a658ldKLIaANgArfHi09jKz2iItZSEREAREQBERAEREAREQBERAEREAREQBERAEREAREQBERAEREAXM/i7eDKLqRdiORya0nWQJOgk8yNF0xc9+K1gdXZ2LdXMETkMQcSM9tFXkqlf2Tx3eig2LiR9QgNaKbdzOJx1yGgaPKeqz3hWO+p3P3mc1WrLdNpojtKtJzBIHeIEmdAJl2+nIqzXaKLnj6SKpafsOY0D+YOH/kFfGMFuP8FU5S6ZjuuxmvWZTByc4A57E5roPH3DfbURUot/aUxED6zBt1I26SpO4busbWh9mps/n+Zw2gl3eB6KeWTL5Dc016Jxx0tnCTYng5MqkEbUnDPfnI/ULA0EHDDg6YwkQQfDmuw8S3saY7Nhh7gSTObWwcx1yPouYVKI7XGCWnU57mfda8OZzVtEJQojrqu2o+sHOpONOq8U3VM+7JAInSYOhX0K3Rc44fvkVoslR2J4ZiaTq6OupcCJlX+7qk0x0EfryhVObc6ZOtGyi8ueBmSB4ox4OilZw9IiIAiIgCIiAIiIAiIgCIiAIiIAiIgCIiAIiIAiIgCIiAItO9LX2dMu8dp0BOm+ioNp44LTBqHF/IXH2c1oPTNUzzKLr2WRxSkrOlKncbtJqU8joPMgu7oOk5z5KuO49qjRxPj2f3B/4KIv2+xbX0nutNSg+lIBa5wYQTnLQwgu2n2KrlkU1XRbHDKLvshL3vftbTUo1O72bsLNxqC4+J1B5QtqnW+RkAgN899fM/rJSHEHCItT22mxvp4zAqDGcJIEB8hvzQIIgbdZwWfhS3ThwUthj7QkNzGcRJykaHVaMWXFwW6/Yz5IT5dFi+H1RxrVPqtbTEgZCSREgZTk/NWF3GdnFQsAe4NMGoAMJI1DTPejL1VUoXHbG0H2ZmBpqVJe8F+dMABrBDJ1xE+Mc1jr8LWgNawvpNa0auxNjwDo5nkq5filJtyCU0qSLbf9CnbaBfQIfVYJaBkTvgIPPbquYividOx5+in6VCx2ZwfUvINc2MqTxM/wCnFko208R3RTe51Og+s52siWZmTAqlwGfJoK7jyRhqNsn+Kcu9GPhuk4WwWhrHVG0WuJDROeB0NnINJ0EmJPRXbhq/LeTUdXpMptd8gnEWEE/ZMEQdyDlKoNr+Iddww0LOykAMiQXkeBdkMuTVG/8AMNqrOw1DUe6NADpOu2XmozlOW6SLY4UltnVbZxBTY7uk1q8bkYW9Ts2OQThGrWfaHVC50POYOhaBm+NsyAOcnYLnt22qo55oNYGVAIz3nMYoJ2IPWfW5XFe77PTq0qhiuXNmoACQcQAYZyjXIDQlZ18XbOyjqkdMRR1x3kK9PFuDDh1Uit0ZKStGZqnQREXTgREQBERAEREAREQBERAEREAREQBERAEREAREQGC22cVGFvPQ8iuK8SXT9HqnGCGk6mRhO0kfVI35ruKiOJ7HRqUHds0FsRn120OXTNU5YJ/Itxzr4nDra0Nza6J2Lw70gA+sqvXo+IxAydJAaY55w6OsQp7iGv8AR6jaNBzgHktDvlJl2TQZOZmMySAAo687mNORjDWM71R2bnPeJJJmMm6CTrPJQx0qZfKT6IllWrTzbLf9ZB57EdNeikaF8XgQTTfWI6VfzMnwWnZADRfigF0kEmTpqfQHyVy4QvezMoj9mTUg4WiJgA955OkxMCTmOeU5tV1ZxXrZWKxvOp84rEcyYWr/AMv2l2ZYc+c+8hdNZx1RbV7N9Msp6YzEjq5moHv0Csf/AKtYnsntadQYSSJBGQkdZOSpeaUf9aJqF/ZyO5+Ca1bMkNGkwSffRWmx/D+kBNSTH8R+4KWdxXZbG+s1wd3i19MATAe1riNgACSD4KDvDj6u5uIWeKGIjtJPKYgAmOuEg+RXOWWfRJxjE3b74aZSpYxUwBu5acp3JmQMtdMlTn8P2gPa8OgB7cydi8aEfM2YKz31aLaezc6i9rXMJDS7ECw95wA+ZgyDsJykTzVguezO+hM7xOhbOoaHfKT4D2S5QV2SUeapm83hNwaDZ3xVaAe8S3Fzh2fvyBnOBjuzhW2GpTENBxtqPk4/lM4XBpzcSTmXRlrztlnqfse0BBjQdf1B81J3HeZeHGILdeUf5BUFN3soa1o3eGLlNnDy45vIyBkAD8ZJU4sNjtAqMa8aOEg8+uazLdBJRVGaTbewiIpEQiIgCIiAIiIAiIgCIiAIiIAiIgCIiAIiIAiIgChuKizsSHmBIOWuR/MgeamVF33Ye0GmIQQW+8jrKry3wdE8dclZza3W5oENYxsmQIBII3LiOkyIVbvy1020cAMvcZnKAZ5nkTMq50rsipXLQMOECHkh8hpyEjQzE6Zbqp3PYaFU4HM1aXs7SCXkgiPAAyByg7rHGltmyuTpFTuCwds59KZLWQB9onWeR2C37Lwo/FTdXx9nUnu0oxYQQII1MjPLovFjoNsl4RngczEATpqMMnPULoxrNrU2hw+WCxwyLSOX3QrcmVpprplmPFa4yXTIy7OALK2k753hwhhqsazswTPcA7znkxBOWZ5kGu2rhU0LZRaMXZl4nFEegyXR7u2zLo3J0WvxHZsQx64C1wG5OiqWWV7Z14lDRHfErh0Vm0KtMAFkNdlMtOs89CpG6GNsvda17acANIgtjkSASDJ+tud1M214fQ6j9SsFFgdTBGToUHJ1R1RTjs069hbVqOeG4i4YXPccRDTqAT8oP4qNvl3ZllNgGZAEchnH4KTZVDAe9n+slWb8qvqVqTaepqtaDsC7X0Ga5FW6LK49ljrWJpayztrsY8tAaJbLgDiPcJl2ZnL2W62jgp/RqZLqjzD3AQYJO0mJnXxXCOLLyL7ZUeCRhdhbsQGHCM+Yw+q6r8LviW2s9ljtNNrKrhDazcu1cBpUGzzHzTBOwkTs/Ta7POlk2dXs1IMY1g0a0AeQhZERaDOEREAREQBERAEREAREQBERAEREAREQBERAEREAREQBEVfvrja77KS2taqbXDVgON/9LZIQFR+JFd1EOpMZBrENa+ZhrpkDF8uEB0RGZBVDvuxPo0BXa/JjmyBkRJAkRykE+KmfiP8AEawWukxtDtjUp1MTX9nDQIIIIc4EyD7Llt6Xo6plieW6nFGZ8Btoq1i3+xcp6N+9r1NWu1xglrQCftZk/j6yrJd17VsmBph0ATqDseo8OS57Sku6k5eK6VwfbGOoUsQEtfhPvn4Qo5oqMejV42STk9nQ7pb3dcsvNRnF99fR3MGBxBznn0HMrcsNFwk/VkkeH+M/Nbl4vY+mWEB0jQgHzz08lhXey9zS32Rtk4ipPsr3zmNunVZ+G2VxTcKupzDY0kTE7xkPGVFs4QbUcCXQ0kEhoEEA8/7K02uvTpsze1jdAS4CCutL0d5+kV61U3PO8gxrEnSFmt92YH2KkyMYrtc7lkHl3lkVJ04caVQQZ5aEgzI9UslVlW1F2pp9wHxzMeQH6K7DTIZ58jivHvD1eyVpqNOCo5zmv1a4uJcROkyTlrCrlCqWuDmktc0gtcNQQZBHIgiV1b40cRuLWWSn+7dnUMA4nA5NaT9kiTG5AnIhclC9LE3KKbMElTPrTgu/BbbFQtOWJ7O+Bs9pLXjwxNMdIU2vmDgPjO02Bx7I46ZMvouJwu6j7Duo6SDC7BYfirZaoBFKqD9ZpwAjw70H1ClwfopZf0VZsXHlhqZGt2R5VRh982+6n7JbKdUYqdRjxzY4OHsuNNAzoiLgCIiAIiIAiIgCIiAIiIAiIgCIiAIiIAuX8c/Ff6HaxZ6FNlYU/wB+SSIcYhjCNwJmQcyBsV0q2VcNN7hq1pPoCV8dsruqEveZc9xc483OMknzK6lbJJHSviH8VqtpijYnPo0S0Y3fLUeSM2yPkaNDBk8415eXRsFktoiI0MrG2nIBlTqjp5ed/uXhftQ+68ygNq6qeKtTHN7fITn7K5Xrd5oVvpFAfsn95zRmG7wYy5+6oSsHCdlqvqjsnEOOgiQ7+FwkSDn6Sq5r2y7FbdI7HwleAq0TTcflDZdGxaDlOpGnLfosF83PUaCRVrVQc9p0GWGmBkIygKFslyWyygvaxjhljYyoS4wDtETpo46LbocRh1bs8ZY5wGFrhEPzkGdCcstFgkv+TTCbg7NezWig0wTaMQ+anjwMMbOxd7yU3drDVBdUwYTpTEEEdZyA26816u27m1mtqH5Q4lxPzOIPoBKszrtYG90Ycv1JOahJF78ps0WNp06bWsDQ1skBogCeUKj3xeL7BRwtJFotJcWjIljT8zz1gho8Cpi3cQULKHhwL6jT3aXMyc+gEZqhuvCpXrOtFR0vdkRlDW7NbByAk5dfNWY0+2chh/JJL0Sd4ss1pu5lHEfpNElzKkFwJc6XNcWyYcM5I1A6rndeyvpkY2ls81fLLVaHd0AEZiPHX1hVzi+1S9rOWft/dX4ckuXEt83w8cMbyXv+CEpVcJlWq5LvfiOIQdImd9cvBVIqxcM312RwP+U77t/MLdF0eFJWWC0WR7CNR4fmvyyW19Nwcx7mOByLSWn+6kLdW7vioStqrofJbKZ6ejpV1fEp7aLxWp9pUaO49sAOP8Y28RryCirp+JlqbVBrFtSmXCW4QCGz9QiM45yqhQdln+KWyjhjKMt1xYo29Dm6PpCjVDmhzTLXAEEbgiQQva538MeJnPbTsrgCA04XTnAzwkbxmPRdEWWUeLotTsIiKJ0IiIAiIgCIiAIiIAiIgCIiA0b9qtZZqznv7NopPxPicAwnvRvGq+O6TsOW3NfXPF99ULJZala0mKeEtiJLy4EBjRuT+ZOQK+QRpBUokkSrjjYWiCMvEEaEepHgSozNpSnVLTIKzWmtjE7jX81Z2DE90/rxXhfgKKJ0/QumcMubY7Gy0Fk1KzmgcxSJiWjSTkecOC57dVhdXqsot1e6PAaud5NBPkuyMfSqWIUoBa2mG4dC0tAAPsFm8maSSNPjxbbaMt3XiKrGuYCZbjEyDBJg66Zeyy3nZe3c3GWscxrajXcwcTajCYksHdPMT1VFu2+/oxdgcC80+xAe05AF7gJGUjtCM4yA1V/sN0UatFrnVf2vZFhc1xgYpJgQRIJyJCyTjxlZq1xpm1dFYWdjmVSyC5xaGnYxlB5SB5qdo3q17TIjmDy3Ppn5Ko3nwa2o8PZa3U34Q2MIqMOHQkZGeea07nvCs6pTsZDRUa/EXH5XNac3NnNwjYZ55rj3tMioRafor/GNANtjiwmW6jkdCPxHQrWpFrxmAT6H1Vo46uN76tN1BubhGLn3sgZ0gOGfIDkqfaxVs9Ts69M038jo7qw6OHgrV8lrs9Hxs0IJJ9MkqNBrc2jMkTOZ9fNVm+6Laj6lQfK2GtPMjU+s+UKw2G1yRhzM5ASTPQbrXvThyrQfTpvbhZUMgTLmgYcnDYiR+slb4tKb5dlP9Wl/bioVVlKwkZEZrcsFnxOEDx8FO3jYKZfhdzGYyPnsV5Fz16UACm5rhIeKjYAzjEPmaekHVehFJPZ8/JutErbK3cI6QIWjRtBqADDJA2zyEyY2AAleeyY1o7U43HUNOFrfMZuPXIdEoXgWNqNpHAHMIIaSJEHI8/NXLS0U99kpdlhq1ndnTGJ2ZiQMhvmVv8V0gKlSNGnDy+VoH4LS4dt5pVqdUfVcJ8Nx6Svd92uaZP2s/VQfL8i+gq4mDg++32eo2q3Ps3Zjm05EeYJX0Dcl70rVSbWoulpyPNpGrSNiPxB3XzTcbC4VCASPDTlPJX74M3xgtVSzE92syW/zskwPFhd/QFDLFNWWR7OzoiLMTCIiAIiIAiIgCIiAIiIAiIgOXf8AELQe67qbmglrLS0vPIFlRoJ6YnAeJC+f6AkEa/f4hfXvFN0/S7HaLN3Zq0ntaXaBxacLj4Og+S+Q7ZZKlCs+k8YalN5a4AgwQdiMiOqlEkjC5sdQvIK26tnee9hInmIB6iclrvoOGo/H/KkdPIX6BKxypK5rtq2ioKVJhc48sgBzJ+qBqSuAtPwvswZau1qiG9m4CR9ruk+kjzXRLvu2i+njbInXP7xoqqLvFmoyDLiWiTIybJAjbMuP+oA6Lb4We2tVfDyGEYgA6IcTm2DOUrz875/JG/BHjHZjvbhCk55dIAIjI+m2oUvYuDKeDHStDmvOYjMaaESFv2642vEsqPa4cy33kZjpkoNtjttAy0ebHtc13i1xEHwUFJtVZLirtG06hbrOT8tbLLC7C70fA91pcO1q1Sv2T6L2lsvl7YLToC2RlvmNV+W6/rYKZBYZjIuaBHUOP5q0cNsFGm19U4n1WsDnTIjZo6d+dOaJVtonlm1GiSfQBdn9VrI6S0971b7KatNEVGw4A+In71Gsy7pMQ0NM9DLH9QN/8qTpvyC4Y5Mr9G4bPSrOrMpNZUIglsgRvDQcIncwqZxxaP8A31NugFEEebnj72hdGtWpXL/igcNps5H1qTx/S9pH/wAj6rR428isqyN8SnWsOa8tIMyY67r9HaxMGPuVjovFSiHQMTTEnM6LxZ7bTDHMc0SdDuvVUmZHRAfQ3ESXJctPE8g6Zz4QZUu2ox1CJzBOjS7lnIHkomhWaGdwzils+Jz/AC81K7I3o37I+I6z+H5lY75tGQadgB7LGX5sH8WfmP7rTtlQ1awaNz7LsnsRRP3Ezs7JUJH7wtjyxGfdqz/Dozetmj7bv/rf+vNal9W0MY2k3Rog+PReOFqYa2vaHkgNoVWtMkHE6mWyDsQHe4VM9RZZHbPptFUvhTeL6912d9Rxc8B7C5xknBUewSTqcLW5q2rMTCIiAIiIAiIgCIiAIiIAiIgOCfGzji1C11LBRqOpUqbWCpgOF1Rzmh+bhngwvaIEScUzkuW3baBTM7rrP/ENwyGvpXgz65FKqOoaSx/9LXNPg1cYaVKJJdEzUrl0mfTT0/WiwuB8jy/LmtaifRbVibidDjDBm48m7x15dVYcMd33ZVr1RTpU3Oc4gCAYBO7j9VsZk7Ls918PU7tsNSCHVXBjalSIkve1uFs6NAPnE9FDfDeqSatVrQ2mIZTZ1ImTzJjU6weqtHGNMusNbAJczs3gcyyq1x9c/VY8023xLor2VvigTZ6gzkQR4gyqxw28NLnlxDT8xbngP2v5D7K1Xw8PaC092oBB6ESPvVLeTSOMHDGR5frZVwXxo217LpbbztTBJLarIyc3MxzMCT5SVpMv6qcuycT0lvsZy6yoKxXuaNMkOc5hPyD5A4gxJGQ0OQ5FQVtvKpUJL3kz9UZD+kZKyHj32Uz8hRdLZcal9NqPZSq1mUw5wDgAXxn9ZwGFo55ro1us80+zGR+r4tIInzhcV4Ns7altotcAW4sxsuz8SOdTpYw0kNMkjOI1mNoUM+NRpIq/K5u2blkph0ZeE7eHVS7DlCqPDNtdVD3NB7mGRBHzDENc/lg+Dh52SzWiVnqgZLY3KeS5V8UnTabGN8FX3LPyXV6xlp8Fxv4k2guvCm3ZlIeri9x9sK0+KryIqyP4s/LA2KDurvwUXUpBxkgEjSc48OS27raXB8aBv4j8lrPdmYXrRW2Ym9I2LrYHPwOOEHKVqXhZ4e0SDO4PX20X4HQV+l2JxdoAAPb/AD6qVbsWqIq32mHxyHuVu3WBTaarh3nfLOw5qJrd6vGwcJW9eVpkwDplCgu22WVpJGe7bBUtlobRpiS45k6NAzLnHkFM8b16dCiyx0j1J3LeZj7Rz/0qfsFKndNhx1f+oqtlw+ticIbTb/K0Ok7Fx6LS+GvB5vS0VLXa86LHCWbVHbMnZjQBO5yHNZXNzbfotSSOo/COwmjdVmB1eHVPJ73OH+0tVxXljAAAAAAIAGQA5DkvSgAiIgCIiAIiIAiIgCIiAIiIDhH/ABB8U4qlO76cRTipVOvec0hrOkMcXH+dq5C6hAB3OeXJTHH1rdVvK1vfr29QeTXFoH9LQPJRlmKnE6ZLNRgZ67BbF40sLGjQOgAbuiMTj0xGB0AWe5qWOs2dBJ9NvWPdeeIq/wC2b/CAY85/AI3ujvqzsnw7u4MsTOpL/PT1yKmmw7EzYgt9Zj3ha3BP/SUf+3/5Feoiof4v19686T+TL10U+td5a8UdBTc5rR/CDDf9uFRdououq6gMacbiR9ggkDx08Vc+IQGOpV4yqdxw3xQ5wPhDXD+lQl40Q9gpTHaOa1x5tJxOz1BgGOsLqk7LeVxNGwXSK9LFUJi1OfpMNxGaLgDu0tYc+bhuuZMJLoMg7g7dF2e0N/Z9m3IiMJ2BBEeWQXL+KrOGW+uGiAXh0ci9rXkDpicVqwz3RlyI3+BWTbqfiu9WepkFwr4eMBtzPAldtoHKP1oFX5T+R2HRv1XgCT5/msTqIObdfYr00S2DyWCi4sOHUSsrZIwutGF0HI/euN8bVcV51uQcAPAUmf39V2m8GSWnf/C4nxmyLyrf9yfVjVr8N/Mqy/4ma6K+DH/E0gT5L2LFIc8TA6c/NaFMZqZsNf8AYVAZ1H4/kvTna2jJF3pkIRqtxlHDQDz9ZuLyj9eqjbwfDHnpHrl+KtVssY+jhs6UQP8AZqmSdNIRjZzuwmXkncq52OjZ6FRtrrDFhaHMpD67xGHymCTpluSAqLZ6mF0rtl1XLSqUWgtBxU6YkjoHZ9Mvc8ys8slR2XtbKCLNabytBrVjkTmQIa1v2WD9cyvobhC6G2Wy06TW4cpI6nn1iB5Kv8IXQ17y50RSjujQk5jyEK9KrlfXRIIiIAiIgCIiA//Z"/>
          <p:cNvSpPr>
            <a:spLocks noChangeAspect="1" noChangeArrowheads="1"/>
          </p:cNvSpPr>
          <p:nvPr/>
        </p:nvSpPr>
        <p:spPr bwMode="auto">
          <a:xfrm>
            <a:off x="921433" y="160338"/>
            <a:ext cx="304800" cy="37768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277080920"/>
              </p:ext>
            </p:extLst>
          </p:nvPr>
        </p:nvGraphicFramePr>
        <p:xfrm>
          <a:off x="1524000" y="1396999"/>
          <a:ext cx="6096000" cy="5187838"/>
        </p:xfrm>
        <a:graphic>
          <a:graphicData uri="http://schemas.openxmlformats.org/drawingml/2006/table">
            <a:tbl>
              <a:tblPr firstRow="1" bandRow="1">
                <a:tableStyleId>{EE9117C1-6F56-46DE-8B7F-AF8F4CEE741D}</a:tableStyleId>
              </a:tblPr>
              <a:tblGrid>
                <a:gridCol w="3777205"/>
                <a:gridCol w="2318795"/>
              </a:tblGrid>
              <a:tr h="2353198">
                <a:tc>
                  <a:txBody>
                    <a:bodyPr/>
                    <a:lstStyle/>
                    <a:p>
                      <a:r>
                        <a:rPr lang="en-US" dirty="0" smtClean="0"/>
                        <a:t>We Want YOU !</a:t>
                      </a:r>
                      <a:br>
                        <a:rPr lang="en-US" dirty="0" smtClean="0"/>
                      </a:br>
                      <a:r>
                        <a:rPr lang="en-US" dirty="0" smtClean="0"/>
                        <a:t/>
                      </a:r>
                      <a:br>
                        <a:rPr lang="en-US" dirty="0" smtClean="0"/>
                      </a:br>
                      <a:endParaRPr lang="en-US" dirty="0"/>
                    </a:p>
                  </a:txBody>
                  <a:tcPr/>
                </a:tc>
                <a:tc>
                  <a:txBody>
                    <a:bodyPr/>
                    <a:lstStyle/>
                    <a:p>
                      <a:r>
                        <a:rPr lang="en-US" dirty="0" smtClean="0"/>
                        <a:t>DevOps Practice</a:t>
                      </a:r>
                    </a:p>
                    <a:p>
                      <a:endParaRPr lang="en-US" dirty="0" smtClean="0"/>
                    </a:p>
                    <a:p>
                      <a:pPr marL="171450" indent="-171450">
                        <a:buFont typeface="Arial" panose="020B0604020202020204" pitchFamily="34" charset="0"/>
                        <a:buChar char="•"/>
                      </a:pPr>
                      <a:r>
                        <a:rPr lang="en-US" baseline="0" dirty="0" smtClean="0"/>
                        <a:t>Educate the Sales Core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Help Sales Reps. </a:t>
                      </a:r>
                      <a:r>
                        <a:rPr lang="en-US" baseline="0" dirty="0" smtClean="0">
                          <a:solidFill>
                            <a:srgbClr val="FF0000"/>
                          </a:solidFill>
                        </a:rPr>
                        <a:t>map</a:t>
                      </a:r>
                      <a:r>
                        <a:rPr lang="en-US" baseline="0" dirty="0" smtClean="0"/>
                        <a:t> the DevOps Conversation back to the Verizon Solution</a:t>
                      </a:r>
                    </a:p>
                    <a:p>
                      <a:pPr marL="171450" indent="-171450">
                        <a:buFont typeface="Arial" panose="020B0604020202020204" pitchFamily="34" charset="0"/>
                        <a:buChar char="•"/>
                      </a:pPr>
                      <a:endParaRPr lang="en-US" dirty="0" smtClean="0"/>
                    </a:p>
                    <a:p>
                      <a:r>
                        <a:rPr lang="en-US" baseline="0" dirty="0" smtClean="0"/>
                        <a:t>  </a:t>
                      </a:r>
                      <a:endParaRPr lang="en-US" dirty="0"/>
                    </a:p>
                  </a:txBody>
                  <a:tcPr/>
                </a:tc>
              </a:tr>
              <a:tr h="1781075">
                <a:tc>
                  <a:txBody>
                    <a:bodyPr/>
                    <a:lstStyle/>
                    <a:p>
                      <a:r>
                        <a:rPr lang="en-US" b="1" dirty="0" smtClean="0"/>
                        <a:t>Verizon is the ‘O’ in DevOps  </a:t>
                      </a:r>
                    </a:p>
                    <a:p>
                      <a:pPr marL="628650" lvl="1" indent="-171450">
                        <a:buFont typeface="Arial" panose="020B0604020202020204" pitchFamily="34" charset="0"/>
                        <a:buChar char="•"/>
                      </a:pPr>
                      <a:r>
                        <a:rPr lang="en-US" dirty="0" smtClean="0"/>
                        <a:t>        DevOps 101   Culture – </a:t>
                      </a:r>
                      <a:r>
                        <a:rPr lang="en-US" dirty="0" err="1" smtClean="0"/>
                        <a:t>TechTools</a:t>
                      </a:r>
                      <a:r>
                        <a:rPr lang="en-US" baseline="0" dirty="0" smtClean="0"/>
                        <a:t> -- Process</a:t>
                      </a:r>
                      <a:endParaRPr lang="en-US" dirty="0" smtClean="0"/>
                    </a:p>
                    <a:p>
                      <a:pPr marL="628650" lvl="1" indent="-171450">
                        <a:buFont typeface="Arial" panose="020B0604020202020204" pitchFamily="34" charset="0"/>
                        <a:buChar char="•"/>
                      </a:pPr>
                      <a:endParaRPr lang="en-US" dirty="0" smtClean="0"/>
                    </a:p>
                    <a:p>
                      <a:pPr marL="628650" lvl="1" indent="-171450">
                        <a:buFont typeface="Arial" panose="020B0604020202020204" pitchFamily="34" charset="0"/>
                        <a:buChar char="•"/>
                      </a:pPr>
                      <a:r>
                        <a:rPr lang="en-US" dirty="0" smtClean="0"/>
                        <a:t>OPTT</a:t>
                      </a:r>
                      <a:r>
                        <a:rPr lang="en-US" baseline="0" dirty="0" smtClean="0"/>
                        <a:t>  -- Other Peoples Tech Tools </a:t>
                      </a:r>
                    </a:p>
                    <a:p>
                      <a:pPr marL="914400" lvl="2" indent="0">
                        <a:buFont typeface="+mj-lt"/>
                        <a:buNone/>
                      </a:pPr>
                      <a:r>
                        <a:rPr lang="en-US" sz="1000" baseline="0" dirty="0" smtClean="0"/>
                        <a:t>(SCM – REPOSITRIES - CI – AUTOMATION ORCHASTRATION – Automation of QA and so on….)</a:t>
                      </a:r>
                    </a:p>
                    <a:p>
                      <a:pPr marL="628650" lvl="1" indent="-171450">
                        <a:buFont typeface="Arial" panose="020B0604020202020204" pitchFamily="34" charset="0"/>
                        <a:buChar char="•"/>
                      </a:pPr>
                      <a:r>
                        <a:rPr lang="en-US" baseline="0" dirty="0" smtClean="0"/>
                        <a:t>VERIZON Solutions – How they map back to Dev/Ops Conversation</a:t>
                      </a:r>
                    </a:p>
                    <a:p>
                      <a:pPr marL="628650" lvl="1" indent="-171450">
                        <a:buFont typeface="Arial" panose="020B0604020202020204" pitchFamily="34" charset="0"/>
                        <a:buChar char="•"/>
                      </a:pPr>
                      <a:r>
                        <a:rPr lang="en-US" baseline="0" dirty="0" smtClean="0"/>
                        <a:t>Drive the conversation to the “ I WANT YOU !!!”</a:t>
                      </a:r>
                    </a:p>
                    <a:p>
                      <a:pPr marL="628650" lvl="1" indent="-171450">
                        <a:buFont typeface="Arial" panose="020B0604020202020204" pitchFamily="34" charset="0"/>
                        <a:buChar char="•"/>
                      </a:pPr>
                      <a:endParaRPr lang="en-US" dirty="0"/>
                    </a:p>
                  </a:txBody>
                  <a:tcPr/>
                </a:tc>
                <a:tc>
                  <a:txBody>
                    <a:bodyPr/>
                    <a:lstStyle/>
                    <a:p>
                      <a:pPr algn="ctr"/>
                      <a:r>
                        <a:rPr lang="en-US" b="1" dirty="0" smtClean="0"/>
                        <a:t>DevOps</a:t>
                      </a:r>
                      <a:r>
                        <a:rPr lang="en-US" b="1" baseline="0" dirty="0" smtClean="0"/>
                        <a:t> SME </a:t>
                      </a:r>
                    </a:p>
                    <a:p>
                      <a:endParaRPr lang="en-US" baseline="0" dirty="0" smtClean="0"/>
                    </a:p>
                    <a:p>
                      <a:r>
                        <a:rPr lang="en-US" baseline="0" dirty="0" smtClean="0"/>
                        <a:t>Will speak fluently to the DevOps Practice</a:t>
                      </a:r>
                    </a:p>
                    <a:p>
                      <a:endParaRPr lang="en-US" baseline="0" dirty="0" smtClean="0"/>
                    </a:p>
                    <a:p>
                      <a:r>
                        <a:rPr lang="en-US" baseline="0" dirty="0" smtClean="0"/>
                        <a:t>Hands on with OPTT  -- Design A LAB that with Jenkins and </a:t>
                      </a:r>
                      <a:r>
                        <a:rPr lang="en-US" baseline="0" dirty="0" err="1" smtClean="0"/>
                        <a:t>RightScale</a:t>
                      </a:r>
                      <a:endParaRPr lang="en-US" baseline="0" dirty="0" smtClean="0"/>
                    </a:p>
                    <a:p>
                      <a:endParaRPr lang="en-US" baseline="0" dirty="0" smtClean="0"/>
                    </a:p>
                    <a:p>
                      <a:r>
                        <a:rPr lang="en-US" baseline="0" dirty="0" smtClean="0"/>
                        <a:t>Will have a good understanding Which Verizon Solution </a:t>
                      </a:r>
                      <a:r>
                        <a:rPr lang="en-US" baseline="0" dirty="0" smtClean="0">
                          <a:solidFill>
                            <a:srgbClr val="FF0000"/>
                          </a:solidFill>
                        </a:rPr>
                        <a:t>map </a:t>
                      </a:r>
                      <a:r>
                        <a:rPr lang="en-US" baseline="0" dirty="0" smtClean="0"/>
                        <a:t>back to the conversation</a:t>
                      </a:r>
                    </a:p>
                    <a:p>
                      <a:endParaRPr lang="en-US" baseline="0" dirty="0" smtClean="0"/>
                    </a:p>
                    <a:p>
                      <a:endParaRPr lang="en-US" baseline="0" dirty="0" smtClean="0"/>
                    </a:p>
                    <a:p>
                      <a:endParaRPr lang="en-US" dirty="0"/>
                    </a:p>
                  </a:txBody>
                  <a:tcPr/>
                </a:tc>
              </a:tr>
            </a:tbl>
          </a:graphicData>
        </a:graphic>
      </p:graphicFrame>
      <p:pic>
        <p:nvPicPr>
          <p:cNvPr id="9" name="Picture 8"/>
          <p:cNvPicPr>
            <a:picLocks noChangeAspect="1"/>
          </p:cNvPicPr>
          <p:nvPr/>
        </p:nvPicPr>
        <p:blipFill>
          <a:blip r:embed="rId2"/>
          <a:stretch>
            <a:fillRect/>
          </a:stretch>
        </p:blipFill>
        <p:spPr>
          <a:xfrm>
            <a:off x="1070658" y="1761363"/>
            <a:ext cx="2761727" cy="1658256"/>
          </a:xfrm>
          <a:prstGeom prst="rect">
            <a:avLst/>
          </a:prstGeom>
        </p:spPr>
      </p:pic>
    </p:spTree>
    <p:extLst>
      <p:ext uri="{BB962C8B-B14F-4D97-AF65-F5344CB8AC3E}">
        <p14:creationId xmlns:p14="http://schemas.microsoft.com/office/powerpoint/2010/main" val="2009830509"/>
      </p:ext>
    </p:extLst>
  </p:cSld>
  <p:clrMapOvr>
    <a:masterClrMapping/>
  </p:clrMapOvr>
</p:sld>
</file>

<file path=ppt/theme/theme1.xml><?xml version="1.0" encoding="utf-8"?>
<a:theme xmlns:a="http://schemas.openxmlformats.org/drawingml/2006/main" name="VZ_PPT_4x3_NHG_090115_withPDFinstructions">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VZ_PPT_4x3_NHG_090115_withPDFinstructions</Template>
  <TotalTime>21496</TotalTime>
  <Words>119</Words>
  <Application>Microsoft Office PowerPoint</Application>
  <PresentationFormat>On-screen Show (4:3)</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NeueHaasGroteskDisp Std</vt:lpstr>
      <vt:lpstr>NeueHaasGroteskText Std</vt:lpstr>
      <vt:lpstr>VZ_PPT_4x3_NHG_090115_withPDFinstructions</vt:lpstr>
      <vt:lpstr>PowerPoint Presentation</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short  and sweet title  up to three lines.</dc:title>
  <dc:creator>Elliott, Laura L</dc:creator>
  <cp:lastModifiedBy>Michael Pepe</cp:lastModifiedBy>
  <cp:revision>234</cp:revision>
  <dcterms:created xsi:type="dcterms:W3CDTF">2015-10-12T13:43:57Z</dcterms:created>
  <dcterms:modified xsi:type="dcterms:W3CDTF">2016-08-21T12:32:27Z</dcterms:modified>
</cp:coreProperties>
</file>