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8BB3-A4D6-49A7-A7E9-AA7E56317CD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5736-C3D8-41F1-830E-6707D3A5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8BB3-A4D6-49A7-A7E9-AA7E56317CD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5736-C3D8-41F1-830E-6707D3A5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8BB3-A4D6-49A7-A7E9-AA7E56317CD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5736-C3D8-41F1-830E-6707D3A5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8BB3-A4D6-49A7-A7E9-AA7E56317CD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5736-C3D8-41F1-830E-6707D3A5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1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8BB3-A4D6-49A7-A7E9-AA7E56317CD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5736-C3D8-41F1-830E-6707D3A5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1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8BB3-A4D6-49A7-A7E9-AA7E56317CD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5736-C3D8-41F1-830E-6707D3A5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8BB3-A4D6-49A7-A7E9-AA7E56317CD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5736-C3D8-41F1-830E-6707D3A5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8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8BB3-A4D6-49A7-A7E9-AA7E56317CD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5736-C3D8-41F1-830E-6707D3A5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8BB3-A4D6-49A7-A7E9-AA7E56317CD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5736-C3D8-41F1-830E-6707D3A5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8BB3-A4D6-49A7-A7E9-AA7E56317CD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5736-C3D8-41F1-830E-6707D3A5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2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8BB3-A4D6-49A7-A7E9-AA7E56317CD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B5736-C3D8-41F1-830E-6707D3A5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8BB3-A4D6-49A7-A7E9-AA7E56317CDE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B5736-C3D8-41F1-830E-6707D3A5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7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5818" y="304800"/>
            <a:ext cx="7647709" cy="1283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438400"/>
            <a:ext cx="11696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" y="394335"/>
            <a:ext cx="1209675" cy="2457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892" y="160972"/>
            <a:ext cx="4486275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807" y="1884997"/>
            <a:ext cx="8343900" cy="1704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650" y="3809047"/>
            <a:ext cx="3314700" cy="3514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552" y="2770822"/>
            <a:ext cx="93630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333374"/>
            <a:ext cx="11490764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" y="140970"/>
            <a:ext cx="10969943" cy="53568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1510" y="50292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410" y="502920"/>
            <a:ext cx="229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89070" y="4583430"/>
            <a:ext cx="131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Collaborate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1510" y="1567696"/>
            <a:ext cx="148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Communicate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83621" y="2125980"/>
            <a:ext cx="103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</TotalTime>
  <Words>5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Pepe</dc:creator>
  <cp:lastModifiedBy>Michael Pepe</cp:lastModifiedBy>
  <cp:revision>7</cp:revision>
  <dcterms:created xsi:type="dcterms:W3CDTF">2016-09-13T12:20:15Z</dcterms:created>
  <dcterms:modified xsi:type="dcterms:W3CDTF">2016-09-16T16:13:34Z</dcterms:modified>
</cp:coreProperties>
</file>