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handoutMasterIdLst>
    <p:handoutMasterId r:id="rId47"/>
  </p:handoutMasterIdLst>
  <p:sldIdLst>
    <p:sldId id="256" r:id="rId2"/>
    <p:sldId id="312" r:id="rId3"/>
    <p:sldId id="291" r:id="rId4"/>
    <p:sldId id="292" r:id="rId5"/>
    <p:sldId id="293" r:id="rId6"/>
    <p:sldId id="294" r:id="rId7"/>
    <p:sldId id="282" r:id="rId8"/>
    <p:sldId id="261" r:id="rId9"/>
    <p:sldId id="304" r:id="rId10"/>
    <p:sldId id="305" r:id="rId11"/>
    <p:sldId id="306" r:id="rId12"/>
    <p:sldId id="307" r:id="rId13"/>
    <p:sldId id="295" r:id="rId14"/>
    <p:sldId id="300" r:id="rId15"/>
    <p:sldId id="301" r:id="rId16"/>
    <p:sldId id="302" r:id="rId17"/>
    <p:sldId id="303" r:id="rId18"/>
    <p:sldId id="268" r:id="rId19"/>
    <p:sldId id="257" r:id="rId20"/>
    <p:sldId id="289" r:id="rId21"/>
    <p:sldId id="276" r:id="rId22"/>
    <p:sldId id="260" r:id="rId23"/>
    <p:sldId id="272" r:id="rId24"/>
    <p:sldId id="288" r:id="rId25"/>
    <p:sldId id="296" r:id="rId26"/>
    <p:sldId id="299" r:id="rId27"/>
    <p:sldId id="280" r:id="rId28"/>
    <p:sldId id="297" r:id="rId29"/>
    <p:sldId id="263" r:id="rId30"/>
    <p:sldId id="259" r:id="rId31"/>
    <p:sldId id="264" r:id="rId32"/>
    <p:sldId id="311" r:id="rId33"/>
    <p:sldId id="269" r:id="rId34"/>
    <p:sldId id="266" r:id="rId35"/>
    <p:sldId id="279" r:id="rId36"/>
    <p:sldId id="308" r:id="rId37"/>
    <p:sldId id="298" r:id="rId38"/>
    <p:sldId id="258" r:id="rId39"/>
    <p:sldId id="290" r:id="rId40"/>
    <p:sldId id="281" r:id="rId41"/>
    <p:sldId id="309" r:id="rId42"/>
    <p:sldId id="310" r:id="rId43"/>
    <p:sldId id="283" r:id="rId44"/>
    <p:sldId id="27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p15:clr>
            <a:srgbClr val="A4A3A4"/>
          </p15:clr>
        </p15:guide>
        <p15:guide id="2" orient="horz" pos="3886">
          <p15:clr>
            <a:srgbClr val="A4A3A4"/>
          </p15:clr>
        </p15:guide>
        <p15:guide id="3" pos="5473">
          <p15:clr>
            <a:srgbClr val="A4A3A4"/>
          </p15:clr>
        </p15:guide>
        <p15:guide id="4" pos="3835">
          <p15:clr>
            <a:srgbClr val="A4A3A4"/>
          </p15:clr>
        </p15:guide>
        <p15:guide id="5" pos="289">
          <p15:clr>
            <a:srgbClr val="A4A3A4"/>
          </p15:clr>
        </p15:guide>
        <p15:guide id="6" pos="19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013" y="62"/>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98158543065552E-2"/>
          <c:y val="2.2268519181465302E-2"/>
          <c:w val="0.73844799768127101"/>
          <c:h val="0.88782861773573696"/>
        </c:manualLayout>
      </c:layout>
      <c:barChart>
        <c:barDir val="col"/>
        <c:grouping val="clustered"/>
        <c:varyColors val="0"/>
        <c:ser>
          <c:idx val="0"/>
          <c:order val="0"/>
          <c:tx>
            <c:strRef>
              <c:f>Sheet1!$B$1</c:f>
              <c:strCache>
                <c:ptCount val="1"/>
                <c:pt idx="0">
                  <c:v>Series 1</c:v>
                </c:pt>
              </c:strCache>
            </c:strRef>
          </c:tx>
          <c:spPr>
            <a:solidFill>
              <a:srgbClr val="CD040B"/>
            </a:solidFill>
          </c:spPr>
          <c:invertIfNegative val="0"/>
          <c:dLbls>
            <c:spPr>
              <a:noFill/>
              <a:ln>
                <a:noFill/>
              </a:ln>
              <a:effectLst/>
            </c:spPr>
            <c:txPr>
              <a:bodyPr/>
              <a:lstStyle/>
              <a:p>
                <a:pPr>
                  <a:defRPr sz="9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rgbClr val="E4E5E3"/>
            </a:solidFill>
          </c:spPr>
          <c:invertIfNegative val="0"/>
          <c:dLbls>
            <c:spPr>
              <a:noFill/>
              <a:ln>
                <a:noFill/>
              </a:ln>
              <a:effectLst/>
            </c:spPr>
            <c:txPr>
              <a:bodyPr/>
              <a:lstStyle/>
              <a:p>
                <a:pPr>
                  <a:defRPr sz="900">
                    <a:solidFill>
                      <a:schemeClr val="tx2"/>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rgbClr val="82CEAC"/>
            </a:solidFill>
          </c:spPr>
          <c:invertIfNegative val="0"/>
          <c:dLbls>
            <c:spPr>
              <a:noFill/>
              <a:ln>
                <a:noFill/>
              </a:ln>
              <a:effectLst/>
            </c:spPr>
            <c:txPr>
              <a:bodyPr/>
              <a:lstStyle/>
              <a:p>
                <a:pPr>
                  <a:defRPr sz="900">
                    <a:solidFill>
                      <a:schemeClr val="tx2"/>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Sheet1!$D$2:$D$3</c:f>
              <c:numCache>
                <c:formatCode>General</c:formatCode>
                <c:ptCount val="2"/>
                <c:pt idx="0">
                  <c:v>22</c:v>
                </c:pt>
                <c:pt idx="1">
                  <c:v>22</c:v>
                </c:pt>
              </c:numCache>
            </c:numRef>
          </c:val>
        </c:ser>
        <c:ser>
          <c:idx val="3"/>
          <c:order val="3"/>
          <c:tx>
            <c:strRef>
              <c:f>Sheet1!$E$1</c:f>
              <c:strCache>
                <c:ptCount val="1"/>
                <c:pt idx="0">
                  <c:v>Series 4</c:v>
                </c:pt>
              </c:strCache>
            </c:strRef>
          </c:tx>
          <c:spPr>
            <a:solidFill>
              <a:srgbClr val="ABE0F9"/>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Sheet1!$E$2:$E$3</c:f>
              <c:numCache>
                <c:formatCode>General</c:formatCode>
                <c:ptCount val="2"/>
                <c:pt idx="0">
                  <c:v>34</c:v>
                </c:pt>
                <c:pt idx="1">
                  <c:v>32</c:v>
                </c:pt>
              </c:numCache>
            </c:numRef>
          </c:val>
        </c:ser>
        <c:ser>
          <c:idx val="4"/>
          <c:order val="4"/>
          <c:tx>
            <c:strRef>
              <c:f>Sheet1!$F$1</c:f>
              <c:strCache>
                <c:ptCount val="1"/>
                <c:pt idx="0">
                  <c:v>Series 5</c:v>
                </c:pt>
              </c:strCache>
            </c:strRef>
          </c:tx>
          <c:spPr>
            <a:solidFill>
              <a:srgbClr val="FBD362"/>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Sheet1!$F$2:$F$3</c:f>
              <c:numCache>
                <c:formatCode>General</c:formatCode>
                <c:ptCount val="2"/>
                <c:pt idx="0">
                  <c:v>39</c:v>
                </c:pt>
                <c:pt idx="1">
                  <c:v>42</c:v>
                </c:pt>
              </c:numCache>
            </c:numRef>
          </c:val>
        </c:ser>
        <c:ser>
          <c:idx val="5"/>
          <c:order val="5"/>
          <c:tx>
            <c:strRef>
              <c:f>Sheet1!$G$1</c:f>
              <c:strCache>
                <c:ptCount val="1"/>
                <c:pt idx="0">
                  <c:v>Series 6</c:v>
                </c:pt>
              </c:strCache>
            </c:strRef>
          </c:tx>
          <c:spPr>
            <a:solidFill>
              <a:srgbClr val="F9B295"/>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Category 1</c:v>
                </c:pt>
                <c:pt idx="1">
                  <c:v>Category 2</c:v>
                </c:pt>
              </c:strCache>
            </c:strRef>
          </c:cat>
          <c:val>
            <c:numRef>
              <c:f>Sheet1!$G$2:$G$3</c:f>
              <c:numCache>
                <c:formatCode>General</c:formatCode>
                <c:ptCount val="2"/>
                <c:pt idx="0">
                  <c:v>44</c:v>
                </c:pt>
                <c:pt idx="1">
                  <c:v>46</c:v>
                </c:pt>
              </c:numCache>
            </c:numRef>
          </c:val>
        </c:ser>
        <c:dLbls>
          <c:showLegendKey val="0"/>
          <c:showVal val="1"/>
          <c:showCatName val="0"/>
          <c:showSerName val="0"/>
          <c:showPercent val="0"/>
          <c:showBubbleSize val="0"/>
        </c:dLbls>
        <c:gapWidth val="200"/>
        <c:overlap val="-20"/>
        <c:axId val="298474576"/>
        <c:axId val="298475136"/>
      </c:barChart>
      <c:catAx>
        <c:axId val="298474576"/>
        <c:scaling>
          <c:orientation val="minMax"/>
        </c:scaling>
        <c:delete val="0"/>
        <c:axPos val="b"/>
        <c:numFmt formatCode="General" sourceLinked="0"/>
        <c:majorTickMark val="none"/>
        <c:minorTickMark val="none"/>
        <c:tickLblPos val="nextTo"/>
        <c:spPr>
          <a:ln w="25400"/>
        </c:spPr>
        <c:txPr>
          <a:bodyPr/>
          <a:lstStyle/>
          <a:p>
            <a:pPr>
              <a:defRPr sz="1200" b="1"/>
            </a:pPr>
            <a:endParaRPr lang="en-US"/>
          </a:p>
        </c:txPr>
        <c:crossAx val="298475136"/>
        <c:crosses val="autoZero"/>
        <c:auto val="1"/>
        <c:lblAlgn val="ctr"/>
        <c:lblOffset val="100"/>
        <c:noMultiLvlLbl val="0"/>
      </c:catAx>
      <c:valAx>
        <c:axId val="298475136"/>
        <c:scaling>
          <c:orientation val="minMax"/>
        </c:scaling>
        <c:delete val="0"/>
        <c:axPos val="l"/>
        <c:majorGridlines>
          <c:spPr>
            <a:ln w="6350"/>
          </c:spPr>
        </c:majorGridlines>
        <c:numFmt formatCode="General" sourceLinked="1"/>
        <c:majorTickMark val="out"/>
        <c:minorTickMark val="none"/>
        <c:tickLblPos val="nextTo"/>
        <c:spPr>
          <a:ln>
            <a:noFill/>
          </a:ln>
        </c:spPr>
        <c:txPr>
          <a:bodyPr/>
          <a:lstStyle/>
          <a:p>
            <a:pPr>
              <a:defRPr sz="1000"/>
            </a:pPr>
            <a:endParaRPr lang="en-US"/>
          </a:p>
        </c:txPr>
        <c:crossAx val="298474576"/>
        <c:crosses val="autoZero"/>
        <c:crossBetween val="between"/>
      </c:valAx>
    </c:plotArea>
    <c:legend>
      <c:legendPos val="r"/>
      <c:layout>
        <c:manualLayout>
          <c:xMode val="edge"/>
          <c:yMode val="edge"/>
          <c:x val="0.85253176175063905"/>
          <c:y val="0.59019597550306202"/>
          <c:w val="0.14746823824936001"/>
          <c:h val="0.31867913385826802"/>
        </c:manualLayout>
      </c:layout>
      <c:overlay val="0"/>
      <c:txPr>
        <a:bodyPr/>
        <a:lstStyle/>
        <a:p>
          <a:pPr>
            <a:defRPr sz="1200"/>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98158543065552E-2"/>
          <c:y val="2.2273980483082299E-2"/>
          <c:w val="0.73737655185739803"/>
          <c:h val="0.88780110796975897"/>
        </c:manualLayout>
      </c:layout>
      <c:lineChart>
        <c:grouping val="standard"/>
        <c:varyColors val="0"/>
        <c:ser>
          <c:idx val="0"/>
          <c:order val="0"/>
          <c:tx>
            <c:strRef>
              <c:f>Sheet1!$B$1</c:f>
              <c:strCache>
                <c:ptCount val="1"/>
                <c:pt idx="0">
                  <c:v>Series 1</c:v>
                </c:pt>
              </c:strCache>
            </c:strRef>
          </c:tx>
          <c:spPr>
            <a:ln>
              <a:solidFill>
                <a:schemeClr val="accent1"/>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Sheet1!$B$2:$B$6</c:f>
              <c:numCache>
                <c:formatCode>General</c:formatCode>
                <c:ptCount val="5"/>
                <c:pt idx="0">
                  <c:v>43</c:v>
                </c:pt>
                <c:pt idx="1">
                  <c:v>25</c:v>
                </c:pt>
                <c:pt idx="2">
                  <c:v>35</c:v>
                </c:pt>
                <c:pt idx="3">
                  <c:v>45</c:v>
                </c:pt>
                <c:pt idx="4">
                  <c:v>47</c:v>
                </c:pt>
              </c:numCache>
            </c:numRef>
          </c:val>
          <c:smooth val="0"/>
        </c:ser>
        <c:ser>
          <c:idx val="1"/>
          <c:order val="1"/>
          <c:tx>
            <c:strRef>
              <c:f>Sheet1!$C$1</c:f>
              <c:strCache>
                <c:ptCount val="1"/>
                <c:pt idx="0">
                  <c:v>Series 2</c:v>
                </c:pt>
              </c:strCache>
            </c:strRef>
          </c:tx>
          <c:spPr>
            <a:ln>
              <a:solidFill>
                <a:schemeClr val="accent2"/>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Sheet1!$C$2:$C$6</c:f>
              <c:numCache>
                <c:formatCode>General</c:formatCode>
                <c:ptCount val="5"/>
                <c:pt idx="0">
                  <c:v>24</c:v>
                </c:pt>
                <c:pt idx="1">
                  <c:v>44</c:v>
                </c:pt>
                <c:pt idx="2">
                  <c:v>18</c:v>
                </c:pt>
                <c:pt idx="3">
                  <c:v>28</c:v>
                </c:pt>
                <c:pt idx="4">
                  <c:v>38</c:v>
                </c:pt>
              </c:numCache>
            </c:numRef>
          </c:val>
          <c:smooth val="0"/>
        </c:ser>
        <c:ser>
          <c:idx val="2"/>
          <c:order val="2"/>
          <c:tx>
            <c:strRef>
              <c:f>Sheet1!$D$1</c:f>
              <c:strCache>
                <c:ptCount val="1"/>
                <c:pt idx="0">
                  <c:v>Series 3</c:v>
                </c:pt>
              </c:strCache>
            </c:strRef>
          </c:tx>
          <c:spPr>
            <a:ln>
              <a:solidFill>
                <a:schemeClr val="accent3"/>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Sheet1!$D$2:$D$6</c:f>
              <c:numCache>
                <c:formatCode>General</c:formatCode>
                <c:ptCount val="5"/>
                <c:pt idx="0">
                  <c:v>16</c:v>
                </c:pt>
                <c:pt idx="1">
                  <c:v>22</c:v>
                </c:pt>
                <c:pt idx="2">
                  <c:v>30</c:v>
                </c:pt>
                <c:pt idx="3">
                  <c:v>37</c:v>
                </c:pt>
                <c:pt idx="4">
                  <c:v>42</c:v>
                </c:pt>
              </c:numCache>
            </c:numRef>
          </c:val>
          <c:smooth val="0"/>
        </c:ser>
        <c:ser>
          <c:idx val="3"/>
          <c:order val="3"/>
          <c:tx>
            <c:strRef>
              <c:f>Sheet1!$E$1</c:f>
              <c:strCache>
                <c:ptCount val="1"/>
                <c:pt idx="0">
                  <c:v>Series 4</c:v>
                </c:pt>
              </c:strCache>
            </c:strRef>
          </c:tx>
          <c:spPr>
            <a:ln>
              <a:solidFill>
                <a:schemeClr val="accent4"/>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Sheet1!$E$2:$E$6</c:f>
              <c:numCache>
                <c:formatCode>General</c:formatCode>
                <c:ptCount val="5"/>
                <c:pt idx="0">
                  <c:v>12</c:v>
                </c:pt>
                <c:pt idx="1">
                  <c:v>19</c:v>
                </c:pt>
                <c:pt idx="2">
                  <c:v>26</c:v>
                </c:pt>
                <c:pt idx="3">
                  <c:v>34</c:v>
                </c:pt>
                <c:pt idx="4">
                  <c:v>45</c:v>
                </c:pt>
              </c:numCache>
            </c:numRef>
          </c:val>
          <c:smooth val="0"/>
        </c:ser>
        <c:ser>
          <c:idx val="4"/>
          <c:order val="4"/>
          <c:tx>
            <c:strRef>
              <c:f>Sheet1!$F$1</c:f>
              <c:strCache>
                <c:ptCount val="1"/>
                <c:pt idx="0">
                  <c:v>Series 5</c:v>
                </c:pt>
              </c:strCache>
            </c:strRef>
          </c:tx>
          <c:spPr>
            <a:ln>
              <a:solidFill>
                <a:schemeClr val="accent5"/>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Sheet1!$F$2:$F$6</c:f>
              <c:numCache>
                <c:formatCode>General</c:formatCode>
                <c:ptCount val="5"/>
                <c:pt idx="0">
                  <c:v>18</c:v>
                </c:pt>
                <c:pt idx="1">
                  <c:v>10</c:v>
                </c:pt>
                <c:pt idx="2">
                  <c:v>22</c:v>
                </c:pt>
                <c:pt idx="3">
                  <c:v>27</c:v>
                </c:pt>
                <c:pt idx="4">
                  <c:v>29</c:v>
                </c:pt>
              </c:numCache>
            </c:numRef>
          </c:val>
          <c:smooth val="0"/>
        </c:ser>
        <c:ser>
          <c:idx val="5"/>
          <c:order val="5"/>
          <c:tx>
            <c:strRef>
              <c:f>Sheet1!$G$1</c:f>
              <c:strCache>
                <c:ptCount val="1"/>
                <c:pt idx="0">
                  <c:v>Series 6</c:v>
                </c:pt>
              </c:strCache>
            </c:strRef>
          </c:tx>
          <c:spPr>
            <a:ln>
              <a:solidFill>
                <a:schemeClr val="accent6"/>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Sheet1!$G$2:$G$6</c:f>
              <c:numCache>
                <c:formatCode>General</c:formatCode>
                <c:ptCount val="5"/>
                <c:pt idx="0">
                  <c:v>6</c:v>
                </c:pt>
                <c:pt idx="1">
                  <c:v>12</c:v>
                </c:pt>
                <c:pt idx="2">
                  <c:v>14</c:v>
                </c:pt>
                <c:pt idx="3">
                  <c:v>22</c:v>
                </c:pt>
                <c:pt idx="4">
                  <c:v>18</c:v>
                </c:pt>
              </c:numCache>
            </c:numRef>
          </c:val>
          <c:smooth val="0"/>
        </c:ser>
        <c:dLbls>
          <c:showLegendKey val="0"/>
          <c:showVal val="0"/>
          <c:showCatName val="0"/>
          <c:showSerName val="0"/>
          <c:showPercent val="0"/>
          <c:showBubbleSize val="0"/>
        </c:dLbls>
        <c:smooth val="0"/>
        <c:axId val="236715904"/>
        <c:axId val="236716464"/>
      </c:lineChart>
      <c:catAx>
        <c:axId val="236715904"/>
        <c:scaling>
          <c:orientation val="minMax"/>
        </c:scaling>
        <c:delete val="0"/>
        <c:axPos val="b"/>
        <c:numFmt formatCode="General" sourceLinked="1"/>
        <c:majorTickMark val="none"/>
        <c:minorTickMark val="none"/>
        <c:tickLblPos val="nextTo"/>
        <c:spPr>
          <a:ln w="25400"/>
        </c:spPr>
        <c:txPr>
          <a:bodyPr/>
          <a:lstStyle/>
          <a:p>
            <a:pPr>
              <a:defRPr sz="1200" b="1"/>
            </a:pPr>
            <a:endParaRPr lang="en-US"/>
          </a:p>
        </c:txPr>
        <c:crossAx val="236716464"/>
        <c:crosses val="autoZero"/>
        <c:auto val="1"/>
        <c:lblAlgn val="ctr"/>
        <c:lblOffset val="100"/>
        <c:noMultiLvlLbl val="0"/>
      </c:catAx>
      <c:valAx>
        <c:axId val="236716464"/>
        <c:scaling>
          <c:orientation val="minMax"/>
        </c:scaling>
        <c:delete val="0"/>
        <c:axPos val="l"/>
        <c:majorGridlines>
          <c:spPr>
            <a:ln w="6350"/>
          </c:spPr>
        </c:majorGridlines>
        <c:numFmt formatCode="General" sourceLinked="1"/>
        <c:majorTickMark val="out"/>
        <c:minorTickMark val="none"/>
        <c:tickLblPos val="nextTo"/>
        <c:spPr>
          <a:ln>
            <a:noFill/>
          </a:ln>
        </c:spPr>
        <c:txPr>
          <a:bodyPr/>
          <a:lstStyle/>
          <a:p>
            <a:pPr>
              <a:defRPr sz="1000"/>
            </a:pPr>
            <a:endParaRPr lang="en-US"/>
          </a:p>
        </c:txPr>
        <c:crossAx val="236715904"/>
        <c:crosses val="autoZero"/>
        <c:crossBetween val="between"/>
      </c:valAx>
    </c:plotArea>
    <c:legend>
      <c:legendPos val="r"/>
      <c:layout>
        <c:manualLayout>
          <c:xMode val="edge"/>
          <c:yMode val="edge"/>
          <c:x val="0.822784810126583"/>
          <c:y val="0.59020188101487303"/>
          <c:w val="0.177215189873418"/>
          <c:h val="0.31855796150481203"/>
        </c:manualLayout>
      </c:layout>
      <c:overlay val="0"/>
      <c:txPr>
        <a:bodyPr/>
        <a:lstStyle/>
        <a:p>
          <a:pPr>
            <a:defRPr sz="1200"/>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Performance</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chemeClr val="bg1"/>
                      </a:solidFill>
                    </a:defRPr>
                  </a:pPr>
                  <a:endParaRPr lang="en-US"/>
                </a:p>
              </c:txPr>
              <c:dLblPos val="inEnd"/>
              <c:showLegendKey val="0"/>
              <c:showVal val="1"/>
              <c:showCatName val="0"/>
              <c:showSerName val="0"/>
              <c:showPercent val="0"/>
              <c:showBubbleSize val="0"/>
            </c:dLbl>
            <c:spPr>
              <a:noFill/>
              <a:ln>
                <a:noFill/>
              </a:ln>
              <a:effectLst/>
            </c:spPr>
            <c:txPr>
              <a:bodyPr/>
              <a:lstStyle/>
              <a:p>
                <a:pPr>
                  <a:defRPr>
                    <a:solidFill>
                      <a:schemeClr val="tx2"/>
                    </a:solidFill>
                  </a:defRPr>
                </a:pPr>
                <a:endParaRPr lang="en-US"/>
              </a:p>
            </c:txPr>
            <c:dLblPos val="inEnd"/>
            <c:showLegendKey val="0"/>
            <c:showVal val="1"/>
            <c:showCatName val="0"/>
            <c:showSerName val="0"/>
            <c:showPercent val="0"/>
            <c:showBubbleSize val="0"/>
            <c:showLeaderLines val="1"/>
            <c:extLst>
              <c:ext xmlns:c15="http://schemas.microsoft.com/office/drawing/2012/chart" uri="{CE6537A1-D6FC-4f65-9D91-7224C49458BB}"/>
            </c:extLst>
          </c:dLbls>
          <c:cat>
            <c:strRef>
              <c:f>Sheet1!$A$2:$A$7</c:f>
              <c:strCache>
                <c:ptCount val="6"/>
                <c:pt idx="0">
                  <c:v>Item 1</c:v>
                </c:pt>
                <c:pt idx="1">
                  <c:v>Item 2</c:v>
                </c:pt>
                <c:pt idx="2">
                  <c:v>Item 3</c:v>
                </c:pt>
                <c:pt idx="3">
                  <c:v>Item 4</c:v>
                </c:pt>
                <c:pt idx="4">
                  <c:v>Item 5</c:v>
                </c:pt>
                <c:pt idx="5">
                  <c:v>Item 6</c:v>
                </c:pt>
              </c:strCache>
            </c:strRef>
          </c:cat>
          <c:val>
            <c:numRef>
              <c:f>Sheet1!$B$2:$B$7</c:f>
              <c:numCache>
                <c:formatCode>0%</c:formatCode>
                <c:ptCount val="6"/>
                <c:pt idx="0">
                  <c:v>0.5</c:v>
                </c:pt>
                <c:pt idx="1">
                  <c:v>0.1</c:v>
                </c:pt>
                <c:pt idx="2">
                  <c:v>0.1</c:v>
                </c:pt>
                <c:pt idx="3">
                  <c:v>0.1</c:v>
                </c:pt>
                <c:pt idx="4">
                  <c:v>0.1</c:v>
                </c:pt>
                <c:pt idx="5">
                  <c:v>0.1</c:v>
                </c:pt>
              </c:numCache>
            </c:numRef>
          </c:val>
        </c:ser>
        <c:dLbls>
          <c:showLegendKey val="0"/>
          <c:showVal val="1"/>
          <c:showCatName val="0"/>
          <c:showSerName val="0"/>
          <c:showPercent val="0"/>
          <c:showBubbleSize val="0"/>
          <c:showLeaderLines val="1"/>
        </c:dLbls>
        <c:firstSliceAng val="0"/>
      </c:pieChart>
    </c:plotArea>
    <c:legend>
      <c:legendPos val="r"/>
      <c:layout>
        <c:manualLayout>
          <c:xMode val="edge"/>
          <c:yMode val="edge"/>
          <c:x val="0.72709820781604795"/>
          <c:y val="0.21074139527736099"/>
          <c:w val="0.14038645476063999"/>
          <c:h val="0.57851720944527796"/>
        </c:manualLayout>
      </c:layout>
      <c:overlay val="0"/>
      <c:txPr>
        <a:bodyPr/>
        <a:lstStyle/>
        <a:p>
          <a:pPr>
            <a:defRPr sz="1200" b="1"/>
          </a:pPr>
          <a:endParaRPr lang="en-US"/>
        </a:p>
      </c:txPr>
    </c:legend>
    <c:plotVisOnly val="1"/>
    <c:dispBlanksAs val="zero"/>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114963060173"/>
          <c:y val="0"/>
          <c:w val="0.77257643141829502"/>
          <c:h val="0.88782861773573596"/>
        </c:manualLayout>
      </c:layout>
      <c:barChart>
        <c:barDir val="bar"/>
        <c:grouping val="stacked"/>
        <c:varyColors val="0"/>
        <c:ser>
          <c:idx val="0"/>
          <c:order val="0"/>
          <c:tx>
            <c:strRef>
              <c:f>Sheet1!$B$1</c:f>
              <c:strCache>
                <c:ptCount val="1"/>
                <c:pt idx="0">
                  <c:v>Series 1</c:v>
                </c:pt>
              </c:strCache>
            </c:strRef>
          </c:tx>
          <c:spPr>
            <a:solidFill>
              <a:srgbClr val="CD040B"/>
            </a:solidFill>
          </c:spPr>
          <c:invertIfNegative val="0"/>
          <c:dLbls>
            <c:spPr>
              <a:noFill/>
              <a:ln>
                <a:noFill/>
              </a:ln>
              <a:effectLst/>
            </c:spPr>
            <c:txPr>
              <a:bodyPr/>
              <a:lstStyle/>
              <a:p>
                <a:pPr>
                  <a:defRPr sz="9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32</c:v>
                </c:pt>
              </c:numCache>
            </c:numRef>
          </c:val>
        </c:ser>
        <c:ser>
          <c:idx val="1"/>
          <c:order val="1"/>
          <c:tx>
            <c:strRef>
              <c:f>Sheet1!$C$1</c:f>
              <c:strCache>
                <c:ptCount val="1"/>
                <c:pt idx="0">
                  <c:v>Series 2</c:v>
                </c:pt>
              </c:strCache>
            </c:strRef>
          </c:tx>
          <c:spPr>
            <a:solidFill>
              <a:srgbClr val="E4E5E3"/>
            </a:solidFill>
          </c:spPr>
          <c:invertIfNegative val="0"/>
          <c:dLbls>
            <c:spPr>
              <a:noFill/>
              <a:ln>
                <a:noFill/>
              </a:ln>
              <a:effectLst/>
            </c:spPr>
            <c:txPr>
              <a:bodyPr/>
              <a:lstStyle/>
              <a:p>
                <a:pPr>
                  <a:defRPr sz="900">
                    <a:solidFill>
                      <a:schemeClr val="tx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37</c:v>
                </c:pt>
              </c:numCache>
            </c:numRef>
          </c:val>
        </c:ser>
        <c:ser>
          <c:idx val="2"/>
          <c:order val="2"/>
          <c:tx>
            <c:strRef>
              <c:f>Sheet1!$D$1</c:f>
              <c:strCache>
                <c:ptCount val="1"/>
                <c:pt idx="0">
                  <c:v>Series 3</c:v>
                </c:pt>
              </c:strCache>
            </c:strRef>
          </c:tx>
          <c:spPr>
            <a:solidFill>
              <a:srgbClr val="82CEAC"/>
            </a:solidFill>
          </c:spPr>
          <c:invertIfNegative val="0"/>
          <c:dLbls>
            <c:spPr>
              <a:noFill/>
              <a:ln>
                <a:noFill/>
              </a:ln>
              <a:effectLst/>
            </c:spPr>
            <c:txPr>
              <a:bodyPr/>
              <a:lstStyle/>
              <a:p>
                <a:pPr>
                  <a:defRPr sz="900">
                    <a:solidFill>
                      <a:schemeClr val="tx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Sheet1!$D$2:$D$4</c:f>
              <c:numCache>
                <c:formatCode>General</c:formatCode>
                <c:ptCount val="3"/>
                <c:pt idx="0">
                  <c:v>22</c:v>
                </c:pt>
                <c:pt idx="1">
                  <c:v>22</c:v>
                </c:pt>
                <c:pt idx="2">
                  <c:v>27</c:v>
                </c:pt>
              </c:numCache>
            </c:numRef>
          </c:val>
        </c:ser>
        <c:ser>
          <c:idx val="3"/>
          <c:order val="3"/>
          <c:tx>
            <c:strRef>
              <c:f>Sheet1!$E$1</c:f>
              <c:strCache>
                <c:ptCount val="1"/>
                <c:pt idx="0">
                  <c:v>Series 4</c:v>
                </c:pt>
              </c:strCache>
            </c:strRef>
          </c:tx>
          <c:spPr>
            <a:solidFill>
              <a:srgbClr val="ABE0F9"/>
            </a:solidFill>
          </c:spPr>
          <c:invertIfNegative val="0"/>
          <c:dLbls>
            <c:spPr>
              <a:noFill/>
              <a:ln>
                <a:noFill/>
              </a:ln>
              <a:effectLst/>
            </c:spPr>
            <c:txPr>
              <a:bodyPr/>
              <a:lstStyle/>
              <a:p>
                <a:pPr>
                  <a:defRPr sz="900">
                    <a:solidFill>
                      <a:srgbClr val="3B3B3B"/>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Sheet1!$E$2:$E$4</c:f>
              <c:numCache>
                <c:formatCode>General</c:formatCode>
                <c:ptCount val="3"/>
                <c:pt idx="0">
                  <c:v>34</c:v>
                </c:pt>
                <c:pt idx="1">
                  <c:v>32</c:v>
                </c:pt>
                <c:pt idx="2">
                  <c:v>36</c:v>
                </c:pt>
              </c:numCache>
            </c:numRef>
          </c:val>
        </c:ser>
        <c:ser>
          <c:idx val="4"/>
          <c:order val="4"/>
          <c:tx>
            <c:strRef>
              <c:f>Sheet1!$F$1</c:f>
              <c:strCache>
                <c:ptCount val="1"/>
                <c:pt idx="0">
                  <c:v>Series 5</c:v>
                </c:pt>
              </c:strCache>
            </c:strRef>
          </c:tx>
          <c:spPr>
            <a:solidFill>
              <a:srgbClr val="FBD362"/>
            </a:solidFill>
          </c:spPr>
          <c:invertIfNegative val="0"/>
          <c:dLbls>
            <c:spPr>
              <a:noFill/>
              <a:ln>
                <a:noFill/>
              </a:ln>
              <a:effectLst/>
            </c:spPr>
            <c:txPr>
              <a:bodyPr/>
              <a:lstStyle/>
              <a:p>
                <a:pPr>
                  <a:defRPr sz="900">
                    <a:solidFill>
                      <a:srgbClr val="3B3B3B"/>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Sheet1!$F$2:$F$4</c:f>
              <c:numCache>
                <c:formatCode>General</c:formatCode>
                <c:ptCount val="3"/>
                <c:pt idx="0">
                  <c:v>39</c:v>
                </c:pt>
                <c:pt idx="1">
                  <c:v>42</c:v>
                </c:pt>
                <c:pt idx="2">
                  <c:v>41</c:v>
                </c:pt>
              </c:numCache>
            </c:numRef>
          </c:val>
        </c:ser>
        <c:ser>
          <c:idx val="5"/>
          <c:order val="5"/>
          <c:tx>
            <c:strRef>
              <c:f>Sheet1!$G$1</c:f>
              <c:strCache>
                <c:ptCount val="1"/>
                <c:pt idx="0">
                  <c:v>Series 6</c:v>
                </c:pt>
              </c:strCache>
            </c:strRef>
          </c:tx>
          <c:spPr>
            <a:solidFill>
              <a:srgbClr val="F9B295"/>
            </a:solidFill>
          </c:spPr>
          <c:invertIfNegative val="0"/>
          <c:dLbls>
            <c:spPr>
              <a:noFill/>
              <a:ln>
                <a:noFill/>
              </a:ln>
              <a:effectLst/>
            </c:spPr>
            <c:txPr>
              <a:bodyPr/>
              <a:lstStyle/>
              <a:p>
                <a:pPr>
                  <a:defRPr sz="900">
                    <a:solidFill>
                      <a:srgbClr val="3B3B3B"/>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Sheet1!$G$2:$G$4</c:f>
              <c:numCache>
                <c:formatCode>General</c:formatCode>
                <c:ptCount val="3"/>
                <c:pt idx="0">
                  <c:v>44</c:v>
                </c:pt>
                <c:pt idx="1">
                  <c:v>46</c:v>
                </c:pt>
                <c:pt idx="2">
                  <c:v>43</c:v>
                </c:pt>
              </c:numCache>
            </c:numRef>
          </c:val>
        </c:ser>
        <c:dLbls>
          <c:showLegendKey val="0"/>
          <c:showVal val="1"/>
          <c:showCatName val="0"/>
          <c:showSerName val="0"/>
          <c:showPercent val="0"/>
          <c:showBubbleSize val="0"/>
        </c:dLbls>
        <c:gapWidth val="80"/>
        <c:overlap val="100"/>
        <c:axId val="298898944"/>
        <c:axId val="298899504"/>
      </c:barChart>
      <c:catAx>
        <c:axId val="298898944"/>
        <c:scaling>
          <c:orientation val="minMax"/>
        </c:scaling>
        <c:delete val="0"/>
        <c:axPos val="l"/>
        <c:numFmt formatCode="General" sourceLinked="0"/>
        <c:majorTickMark val="none"/>
        <c:minorTickMark val="none"/>
        <c:tickLblPos val="nextTo"/>
        <c:spPr>
          <a:ln w="25400"/>
        </c:spPr>
        <c:txPr>
          <a:bodyPr/>
          <a:lstStyle/>
          <a:p>
            <a:pPr>
              <a:defRPr sz="1000" b="1"/>
            </a:pPr>
            <a:endParaRPr lang="en-US"/>
          </a:p>
        </c:txPr>
        <c:crossAx val="298899504"/>
        <c:crosses val="autoZero"/>
        <c:auto val="1"/>
        <c:lblAlgn val="ctr"/>
        <c:lblOffset val="100"/>
        <c:noMultiLvlLbl val="0"/>
      </c:catAx>
      <c:valAx>
        <c:axId val="298899504"/>
        <c:scaling>
          <c:orientation val="minMax"/>
          <c:max val="220"/>
        </c:scaling>
        <c:delete val="0"/>
        <c:axPos val="b"/>
        <c:majorGridlines>
          <c:spPr>
            <a:ln w="6350"/>
          </c:spPr>
        </c:majorGridlines>
        <c:numFmt formatCode="General" sourceLinked="1"/>
        <c:majorTickMark val="out"/>
        <c:minorTickMark val="none"/>
        <c:tickLblPos val="nextTo"/>
        <c:spPr>
          <a:ln>
            <a:noFill/>
          </a:ln>
        </c:spPr>
        <c:txPr>
          <a:bodyPr/>
          <a:lstStyle/>
          <a:p>
            <a:pPr>
              <a:defRPr sz="1000"/>
            </a:pPr>
            <a:endParaRPr lang="en-US"/>
          </a:p>
        </c:txPr>
        <c:crossAx val="298898944"/>
        <c:crosses val="autoZero"/>
        <c:crossBetween val="between"/>
        <c:majorUnit val="20"/>
      </c:valAx>
    </c:plotArea>
    <c:legend>
      <c:legendPos val="r"/>
      <c:layout>
        <c:manualLayout>
          <c:xMode val="edge"/>
          <c:yMode val="edge"/>
          <c:x val="0.91117369009429405"/>
          <c:y val="0.37335714980071899"/>
          <c:w val="8.8826309905706294E-2"/>
          <c:h val="0.52787741810051503"/>
        </c:manualLayout>
      </c:layout>
      <c:overlay val="0"/>
      <c:txPr>
        <a:bodyPr/>
        <a:lstStyle/>
        <a:p>
          <a:pPr>
            <a:defRPr sz="1000"/>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7615679984446398E-2"/>
          <c:y val="2.2268519181465302E-2"/>
          <c:w val="0.85418878195781101"/>
          <c:h val="0.88782861773573596"/>
        </c:manualLayout>
      </c:layout>
      <c:barChart>
        <c:barDir val="col"/>
        <c:grouping val="clustered"/>
        <c:varyColors val="0"/>
        <c:ser>
          <c:idx val="0"/>
          <c:order val="0"/>
          <c:tx>
            <c:strRef>
              <c:f>Sheet1!$B$1</c:f>
              <c:strCache>
                <c:ptCount val="1"/>
                <c:pt idx="0">
                  <c:v>Series 1</c:v>
                </c:pt>
              </c:strCache>
            </c:strRef>
          </c:tx>
          <c:spPr>
            <a:solidFill>
              <a:srgbClr val="CD040B"/>
            </a:solidFill>
          </c:spPr>
          <c:invertIfNegative val="0"/>
          <c:dLbls>
            <c:spPr>
              <a:noFill/>
              <a:ln>
                <a:noFill/>
              </a:ln>
              <a:effectLst/>
            </c:spPr>
            <c:txPr>
              <a:bodyPr/>
              <a:lstStyle/>
              <a:p>
                <a:pPr>
                  <a:defRPr sz="9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32</c:v>
                </c:pt>
              </c:numCache>
            </c:numRef>
          </c:val>
        </c:ser>
        <c:ser>
          <c:idx val="1"/>
          <c:order val="1"/>
          <c:tx>
            <c:strRef>
              <c:f>Sheet1!$C$1</c:f>
              <c:strCache>
                <c:ptCount val="1"/>
                <c:pt idx="0">
                  <c:v>Series 2</c:v>
                </c:pt>
              </c:strCache>
            </c:strRef>
          </c:tx>
          <c:spPr>
            <a:solidFill>
              <a:srgbClr val="E4E5E3"/>
            </a:solidFill>
          </c:spPr>
          <c:invertIfNegative val="0"/>
          <c:dLbls>
            <c:spPr>
              <a:noFill/>
              <a:ln>
                <a:noFill/>
              </a:ln>
              <a:effectLst/>
            </c:spPr>
            <c:txPr>
              <a:bodyPr/>
              <a:lstStyle/>
              <a:p>
                <a:pPr>
                  <a:defRPr sz="900">
                    <a:solidFill>
                      <a:schemeClr val="tx2"/>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37</c:v>
                </c:pt>
              </c:numCache>
            </c:numRef>
          </c:val>
        </c:ser>
        <c:ser>
          <c:idx val="2"/>
          <c:order val="2"/>
          <c:tx>
            <c:strRef>
              <c:f>Sheet1!$D$1</c:f>
              <c:strCache>
                <c:ptCount val="1"/>
                <c:pt idx="0">
                  <c:v>Series 3</c:v>
                </c:pt>
              </c:strCache>
            </c:strRef>
          </c:tx>
          <c:spPr>
            <a:solidFill>
              <a:srgbClr val="82CEAC"/>
            </a:solidFill>
          </c:spPr>
          <c:invertIfNegative val="0"/>
          <c:dLbls>
            <c:spPr>
              <a:noFill/>
              <a:ln>
                <a:noFill/>
              </a:ln>
              <a:effectLst/>
            </c:spPr>
            <c:txPr>
              <a:bodyPr/>
              <a:lstStyle/>
              <a:p>
                <a:pPr>
                  <a:defRPr sz="900">
                    <a:solidFill>
                      <a:schemeClr val="tx2"/>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Sheet1!$D$2:$D$4</c:f>
              <c:numCache>
                <c:formatCode>General</c:formatCode>
                <c:ptCount val="3"/>
                <c:pt idx="0">
                  <c:v>22</c:v>
                </c:pt>
                <c:pt idx="1">
                  <c:v>22</c:v>
                </c:pt>
                <c:pt idx="2">
                  <c:v>27</c:v>
                </c:pt>
              </c:numCache>
            </c:numRef>
          </c:val>
        </c:ser>
        <c:ser>
          <c:idx val="3"/>
          <c:order val="3"/>
          <c:tx>
            <c:strRef>
              <c:f>Sheet1!$E$1</c:f>
              <c:strCache>
                <c:ptCount val="1"/>
                <c:pt idx="0">
                  <c:v>Series 4</c:v>
                </c:pt>
              </c:strCache>
            </c:strRef>
          </c:tx>
          <c:spPr>
            <a:solidFill>
              <a:srgbClr val="ABE0F9"/>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Sheet1!$E$2:$E$4</c:f>
              <c:numCache>
                <c:formatCode>General</c:formatCode>
                <c:ptCount val="3"/>
                <c:pt idx="0">
                  <c:v>34</c:v>
                </c:pt>
                <c:pt idx="1">
                  <c:v>32</c:v>
                </c:pt>
                <c:pt idx="2">
                  <c:v>36</c:v>
                </c:pt>
              </c:numCache>
            </c:numRef>
          </c:val>
        </c:ser>
        <c:ser>
          <c:idx val="4"/>
          <c:order val="4"/>
          <c:tx>
            <c:strRef>
              <c:f>Sheet1!$F$1</c:f>
              <c:strCache>
                <c:ptCount val="1"/>
                <c:pt idx="0">
                  <c:v>Series 5</c:v>
                </c:pt>
              </c:strCache>
            </c:strRef>
          </c:tx>
          <c:spPr>
            <a:solidFill>
              <a:srgbClr val="FBD362"/>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Sheet1!$F$2:$F$4</c:f>
              <c:numCache>
                <c:formatCode>General</c:formatCode>
                <c:ptCount val="3"/>
                <c:pt idx="0">
                  <c:v>39</c:v>
                </c:pt>
                <c:pt idx="1">
                  <c:v>42</c:v>
                </c:pt>
                <c:pt idx="2">
                  <c:v>41</c:v>
                </c:pt>
              </c:numCache>
            </c:numRef>
          </c:val>
        </c:ser>
        <c:ser>
          <c:idx val="5"/>
          <c:order val="5"/>
          <c:tx>
            <c:strRef>
              <c:f>Sheet1!$G$1</c:f>
              <c:strCache>
                <c:ptCount val="1"/>
                <c:pt idx="0">
                  <c:v>Series 6</c:v>
                </c:pt>
              </c:strCache>
            </c:strRef>
          </c:tx>
          <c:spPr>
            <a:solidFill>
              <a:srgbClr val="F9B295"/>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Sheet1!$G$2:$G$4</c:f>
              <c:numCache>
                <c:formatCode>General</c:formatCode>
                <c:ptCount val="3"/>
                <c:pt idx="0">
                  <c:v>44</c:v>
                </c:pt>
                <c:pt idx="1">
                  <c:v>46</c:v>
                </c:pt>
                <c:pt idx="2">
                  <c:v>43</c:v>
                </c:pt>
              </c:numCache>
            </c:numRef>
          </c:val>
        </c:ser>
        <c:dLbls>
          <c:showLegendKey val="0"/>
          <c:showVal val="1"/>
          <c:showCatName val="0"/>
          <c:showSerName val="0"/>
          <c:showPercent val="0"/>
          <c:showBubbleSize val="0"/>
        </c:dLbls>
        <c:gapWidth val="200"/>
        <c:overlap val="-20"/>
        <c:axId val="248684192"/>
        <c:axId val="291225456"/>
      </c:barChart>
      <c:catAx>
        <c:axId val="248684192"/>
        <c:scaling>
          <c:orientation val="minMax"/>
        </c:scaling>
        <c:delete val="0"/>
        <c:axPos val="b"/>
        <c:numFmt formatCode="General" sourceLinked="0"/>
        <c:majorTickMark val="none"/>
        <c:minorTickMark val="none"/>
        <c:tickLblPos val="nextTo"/>
        <c:spPr>
          <a:ln w="25400"/>
        </c:spPr>
        <c:txPr>
          <a:bodyPr/>
          <a:lstStyle/>
          <a:p>
            <a:pPr>
              <a:defRPr sz="1000" b="1"/>
            </a:pPr>
            <a:endParaRPr lang="en-US"/>
          </a:p>
        </c:txPr>
        <c:crossAx val="291225456"/>
        <c:crosses val="autoZero"/>
        <c:auto val="1"/>
        <c:lblAlgn val="ctr"/>
        <c:lblOffset val="100"/>
        <c:noMultiLvlLbl val="0"/>
      </c:catAx>
      <c:valAx>
        <c:axId val="291225456"/>
        <c:scaling>
          <c:orientation val="minMax"/>
        </c:scaling>
        <c:delete val="0"/>
        <c:axPos val="l"/>
        <c:majorGridlines>
          <c:spPr>
            <a:ln w="6350"/>
          </c:spPr>
        </c:majorGridlines>
        <c:numFmt formatCode="General" sourceLinked="1"/>
        <c:majorTickMark val="out"/>
        <c:minorTickMark val="none"/>
        <c:tickLblPos val="nextTo"/>
        <c:spPr>
          <a:ln>
            <a:noFill/>
          </a:ln>
        </c:spPr>
        <c:txPr>
          <a:bodyPr/>
          <a:lstStyle/>
          <a:p>
            <a:pPr>
              <a:defRPr sz="1000"/>
            </a:pPr>
            <a:endParaRPr lang="en-US"/>
          </a:p>
        </c:txPr>
        <c:crossAx val="248684192"/>
        <c:crosses val="autoZero"/>
        <c:crossBetween val="between"/>
        <c:majorUnit val="10"/>
      </c:valAx>
    </c:plotArea>
    <c:legend>
      <c:legendPos val="r"/>
      <c:layout>
        <c:manualLayout>
          <c:xMode val="edge"/>
          <c:yMode val="edge"/>
          <c:x val="0.91117369009429405"/>
          <c:y val="0.36101147078837398"/>
          <c:w val="8.8826309905706294E-2"/>
          <c:h val="0.51082628560318899"/>
        </c:manualLayout>
      </c:layout>
      <c:overlay val="0"/>
      <c:txPr>
        <a:bodyPr/>
        <a:lstStyle/>
        <a:p>
          <a:pPr>
            <a:defRPr sz="1000"/>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7615679984446398E-2"/>
          <c:y val="2.2268519181465302E-2"/>
          <c:w val="0.85418878195781101"/>
          <c:h val="0.88782861773573596"/>
        </c:manualLayout>
      </c:layout>
      <c:barChart>
        <c:barDir val="col"/>
        <c:grouping val="clustered"/>
        <c:varyColors val="0"/>
        <c:ser>
          <c:idx val="0"/>
          <c:order val="0"/>
          <c:tx>
            <c:strRef>
              <c:f>Sheet1!$B$1</c:f>
              <c:strCache>
                <c:ptCount val="1"/>
                <c:pt idx="0">
                  <c:v>Series 1</c:v>
                </c:pt>
              </c:strCache>
            </c:strRef>
          </c:tx>
          <c:spPr>
            <a:solidFill>
              <a:srgbClr val="CD040B"/>
            </a:solidFill>
          </c:spPr>
          <c:invertIfNegative val="0"/>
          <c:dLbls>
            <c:spPr>
              <a:noFill/>
              <a:ln>
                <a:noFill/>
              </a:ln>
              <a:effectLst/>
            </c:spPr>
            <c:txPr>
              <a:bodyPr/>
              <a:lstStyle/>
              <a:p>
                <a:pPr>
                  <a:defRPr sz="9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32</c:v>
                </c:pt>
              </c:numCache>
            </c:numRef>
          </c:val>
        </c:ser>
        <c:ser>
          <c:idx val="1"/>
          <c:order val="1"/>
          <c:tx>
            <c:strRef>
              <c:f>Sheet1!$C$1</c:f>
              <c:strCache>
                <c:ptCount val="1"/>
                <c:pt idx="0">
                  <c:v>Series 2</c:v>
                </c:pt>
              </c:strCache>
            </c:strRef>
          </c:tx>
          <c:spPr>
            <a:solidFill>
              <a:srgbClr val="E4E5E3"/>
            </a:solidFill>
          </c:spPr>
          <c:invertIfNegative val="0"/>
          <c:dLbls>
            <c:spPr>
              <a:noFill/>
              <a:ln>
                <a:noFill/>
              </a:ln>
              <a:effectLst/>
            </c:spPr>
            <c:txPr>
              <a:bodyPr/>
              <a:lstStyle/>
              <a:p>
                <a:pPr>
                  <a:defRPr sz="900">
                    <a:solidFill>
                      <a:schemeClr val="tx2"/>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c:v>
                </c:pt>
                <c:pt idx="2">
                  <c:v>37</c:v>
                </c:pt>
              </c:numCache>
            </c:numRef>
          </c:val>
        </c:ser>
        <c:ser>
          <c:idx val="2"/>
          <c:order val="2"/>
          <c:tx>
            <c:strRef>
              <c:f>Sheet1!$D$1</c:f>
              <c:strCache>
                <c:ptCount val="1"/>
                <c:pt idx="0">
                  <c:v>Series 3</c:v>
                </c:pt>
              </c:strCache>
            </c:strRef>
          </c:tx>
          <c:spPr>
            <a:solidFill>
              <a:srgbClr val="82CEAC"/>
            </a:solidFill>
          </c:spPr>
          <c:invertIfNegative val="0"/>
          <c:dLbls>
            <c:spPr>
              <a:noFill/>
              <a:ln>
                <a:noFill/>
              </a:ln>
              <a:effectLst/>
            </c:spPr>
            <c:txPr>
              <a:bodyPr/>
              <a:lstStyle/>
              <a:p>
                <a:pPr>
                  <a:defRPr sz="900">
                    <a:solidFill>
                      <a:schemeClr val="tx2"/>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Sheet1!$D$2:$D$4</c:f>
              <c:numCache>
                <c:formatCode>General</c:formatCode>
                <c:ptCount val="3"/>
                <c:pt idx="0">
                  <c:v>22</c:v>
                </c:pt>
                <c:pt idx="1">
                  <c:v>22</c:v>
                </c:pt>
                <c:pt idx="2">
                  <c:v>27</c:v>
                </c:pt>
              </c:numCache>
            </c:numRef>
          </c:val>
        </c:ser>
        <c:ser>
          <c:idx val="3"/>
          <c:order val="3"/>
          <c:tx>
            <c:strRef>
              <c:f>Sheet1!$E$1</c:f>
              <c:strCache>
                <c:ptCount val="1"/>
                <c:pt idx="0">
                  <c:v>Series 4</c:v>
                </c:pt>
              </c:strCache>
            </c:strRef>
          </c:tx>
          <c:spPr>
            <a:solidFill>
              <a:srgbClr val="ABE0F9"/>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Sheet1!$E$2:$E$4</c:f>
              <c:numCache>
                <c:formatCode>General</c:formatCode>
                <c:ptCount val="3"/>
                <c:pt idx="0">
                  <c:v>34</c:v>
                </c:pt>
                <c:pt idx="1">
                  <c:v>32</c:v>
                </c:pt>
                <c:pt idx="2">
                  <c:v>36</c:v>
                </c:pt>
              </c:numCache>
            </c:numRef>
          </c:val>
        </c:ser>
        <c:ser>
          <c:idx val="4"/>
          <c:order val="4"/>
          <c:tx>
            <c:strRef>
              <c:f>Sheet1!$F$1</c:f>
              <c:strCache>
                <c:ptCount val="1"/>
                <c:pt idx="0">
                  <c:v>Series 5</c:v>
                </c:pt>
              </c:strCache>
            </c:strRef>
          </c:tx>
          <c:spPr>
            <a:solidFill>
              <a:srgbClr val="FBD362"/>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Sheet1!$F$2:$F$4</c:f>
              <c:numCache>
                <c:formatCode>General</c:formatCode>
                <c:ptCount val="3"/>
                <c:pt idx="0">
                  <c:v>39</c:v>
                </c:pt>
                <c:pt idx="1">
                  <c:v>42</c:v>
                </c:pt>
                <c:pt idx="2">
                  <c:v>41</c:v>
                </c:pt>
              </c:numCache>
            </c:numRef>
          </c:val>
        </c:ser>
        <c:ser>
          <c:idx val="5"/>
          <c:order val="5"/>
          <c:tx>
            <c:strRef>
              <c:f>Sheet1!$G$1</c:f>
              <c:strCache>
                <c:ptCount val="1"/>
                <c:pt idx="0">
                  <c:v>Series 6</c:v>
                </c:pt>
              </c:strCache>
            </c:strRef>
          </c:tx>
          <c:spPr>
            <a:solidFill>
              <a:srgbClr val="F9B295"/>
            </a:solidFill>
          </c:spPr>
          <c:invertIfNegative val="0"/>
          <c:dLbls>
            <c:spPr>
              <a:noFill/>
              <a:ln>
                <a:noFill/>
              </a:ln>
              <a:effectLst/>
            </c:spPr>
            <c:txPr>
              <a:bodyPr/>
              <a:lstStyle/>
              <a:p>
                <a:pPr>
                  <a:defRPr sz="900">
                    <a:solidFill>
                      <a:srgbClr val="3B3B3B"/>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Sheet1!$G$2:$G$4</c:f>
              <c:numCache>
                <c:formatCode>General</c:formatCode>
                <c:ptCount val="3"/>
                <c:pt idx="0">
                  <c:v>44</c:v>
                </c:pt>
                <c:pt idx="1">
                  <c:v>46</c:v>
                </c:pt>
                <c:pt idx="2">
                  <c:v>43</c:v>
                </c:pt>
              </c:numCache>
            </c:numRef>
          </c:val>
        </c:ser>
        <c:dLbls>
          <c:showLegendKey val="0"/>
          <c:showVal val="1"/>
          <c:showCatName val="0"/>
          <c:showSerName val="0"/>
          <c:showPercent val="0"/>
          <c:showBubbleSize val="0"/>
        </c:dLbls>
        <c:gapWidth val="200"/>
        <c:overlap val="-20"/>
        <c:axId val="656467760"/>
        <c:axId val="656468320"/>
      </c:barChart>
      <c:catAx>
        <c:axId val="656467760"/>
        <c:scaling>
          <c:orientation val="minMax"/>
        </c:scaling>
        <c:delete val="0"/>
        <c:axPos val="b"/>
        <c:numFmt formatCode="General" sourceLinked="0"/>
        <c:majorTickMark val="none"/>
        <c:minorTickMark val="none"/>
        <c:tickLblPos val="nextTo"/>
        <c:spPr>
          <a:ln w="25400"/>
        </c:spPr>
        <c:txPr>
          <a:bodyPr/>
          <a:lstStyle/>
          <a:p>
            <a:pPr>
              <a:defRPr sz="1000" b="1"/>
            </a:pPr>
            <a:endParaRPr lang="en-US"/>
          </a:p>
        </c:txPr>
        <c:crossAx val="656468320"/>
        <c:crosses val="autoZero"/>
        <c:auto val="1"/>
        <c:lblAlgn val="ctr"/>
        <c:lblOffset val="100"/>
        <c:noMultiLvlLbl val="0"/>
      </c:catAx>
      <c:valAx>
        <c:axId val="656468320"/>
        <c:scaling>
          <c:orientation val="minMax"/>
        </c:scaling>
        <c:delete val="0"/>
        <c:axPos val="l"/>
        <c:majorGridlines>
          <c:spPr>
            <a:ln w="6350"/>
          </c:spPr>
        </c:majorGridlines>
        <c:numFmt formatCode="General" sourceLinked="1"/>
        <c:majorTickMark val="out"/>
        <c:minorTickMark val="none"/>
        <c:tickLblPos val="nextTo"/>
        <c:spPr>
          <a:ln>
            <a:noFill/>
          </a:ln>
        </c:spPr>
        <c:txPr>
          <a:bodyPr/>
          <a:lstStyle/>
          <a:p>
            <a:pPr>
              <a:defRPr sz="1000"/>
            </a:pPr>
            <a:endParaRPr lang="en-US"/>
          </a:p>
        </c:txPr>
        <c:crossAx val="656467760"/>
        <c:crosses val="autoZero"/>
        <c:crossBetween val="between"/>
        <c:majorUnit val="10"/>
      </c:valAx>
    </c:plotArea>
    <c:legend>
      <c:legendPos val="r"/>
      <c:layout>
        <c:manualLayout>
          <c:xMode val="edge"/>
          <c:yMode val="edge"/>
          <c:x val="0.91117369009429405"/>
          <c:y val="0.36101147078837398"/>
          <c:w val="8.8826309905706294E-2"/>
          <c:h val="0.51082628560318899"/>
        </c:manualLayout>
      </c:layout>
      <c:overlay val="0"/>
      <c:txPr>
        <a:bodyPr/>
        <a:lstStyle/>
        <a:p>
          <a:pPr>
            <a:defRPr sz="1000"/>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98158543065552E-2"/>
          <c:y val="2.2273980483082299E-2"/>
          <c:w val="0.92230405022901596"/>
          <c:h val="0.88780110796975897"/>
        </c:manualLayout>
      </c:layout>
      <c:lineChart>
        <c:grouping val="standard"/>
        <c:varyColors val="0"/>
        <c:ser>
          <c:idx val="0"/>
          <c:order val="0"/>
          <c:tx>
            <c:strRef>
              <c:f>Sheet1!$B$1</c:f>
              <c:strCache>
                <c:ptCount val="1"/>
                <c:pt idx="0">
                  <c:v>Series 1</c:v>
                </c:pt>
              </c:strCache>
            </c:strRef>
          </c:tx>
          <c:spPr>
            <a:ln>
              <a:solidFill>
                <a:schemeClr val="accent1"/>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Sheet1!$B$2:$B$6</c:f>
              <c:numCache>
                <c:formatCode>General</c:formatCode>
                <c:ptCount val="5"/>
                <c:pt idx="0">
                  <c:v>43</c:v>
                </c:pt>
                <c:pt idx="1">
                  <c:v>25</c:v>
                </c:pt>
                <c:pt idx="2">
                  <c:v>35</c:v>
                </c:pt>
                <c:pt idx="3">
                  <c:v>45</c:v>
                </c:pt>
                <c:pt idx="4">
                  <c:v>47</c:v>
                </c:pt>
              </c:numCache>
            </c:numRef>
          </c:val>
          <c:smooth val="0"/>
        </c:ser>
        <c:ser>
          <c:idx val="1"/>
          <c:order val="1"/>
          <c:tx>
            <c:strRef>
              <c:f>Sheet1!$C$1</c:f>
              <c:strCache>
                <c:ptCount val="1"/>
                <c:pt idx="0">
                  <c:v>Series 2</c:v>
                </c:pt>
              </c:strCache>
            </c:strRef>
          </c:tx>
          <c:spPr>
            <a:ln>
              <a:solidFill>
                <a:schemeClr val="accent2"/>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Sheet1!$C$2:$C$6</c:f>
              <c:numCache>
                <c:formatCode>General</c:formatCode>
                <c:ptCount val="5"/>
                <c:pt idx="0">
                  <c:v>24</c:v>
                </c:pt>
                <c:pt idx="1">
                  <c:v>44</c:v>
                </c:pt>
                <c:pt idx="2">
                  <c:v>18</c:v>
                </c:pt>
                <c:pt idx="3">
                  <c:v>28</c:v>
                </c:pt>
                <c:pt idx="4">
                  <c:v>38</c:v>
                </c:pt>
              </c:numCache>
            </c:numRef>
          </c:val>
          <c:smooth val="0"/>
        </c:ser>
        <c:ser>
          <c:idx val="2"/>
          <c:order val="2"/>
          <c:tx>
            <c:strRef>
              <c:f>Sheet1!$D$1</c:f>
              <c:strCache>
                <c:ptCount val="1"/>
                <c:pt idx="0">
                  <c:v>Series 3</c:v>
                </c:pt>
              </c:strCache>
            </c:strRef>
          </c:tx>
          <c:spPr>
            <a:ln>
              <a:solidFill>
                <a:schemeClr val="accent3"/>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Sheet1!$D$2:$D$6</c:f>
              <c:numCache>
                <c:formatCode>General</c:formatCode>
                <c:ptCount val="5"/>
                <c:pt idx="0">
                  <c:v>16</c:v>
                </c:pt>
                <c:pt idx="1">
                  <c:v>22</c:v>
                </c:pt>
                <c:pt idx="2">
                  <c:v>30</c:v>
                </c:pt>
                <c:pt idx="3">
                  <c:v>37</c:v>
                </c:pt>
                <c:pt idx="4">
                  <c:v>42</c:v>
                </c:pt>
              </c:numCache>
            </c:numRef>
          </c:val>
          <c:smooth val="0"/>
        </c:ser>
        <c:ser>
          <c:idx val="3"/>
          <c:order val="3"/>
          <c:tx>
            <c:strRef>
              <c:f>Sheet1!$E$1</c:f>
              <c:strCache>
                <c:ptCount val="1"/>
                <c:pt idx="0">
                  <c:v>Series 4</c:v>
                </c:pt>
              </c:strCache>
            </c:strRef>
          </c:tx>
          <c:spPr>
            <a:ln>
              <a:solidFill>
                <a:schemeClr val="accent4"/>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Sheet1!$E$2:$E$6</c:f>
              <c:numCache>
                <c:formatCode>General</c:formatCode>
                <c:ptCount val="5"/>
                <c:pt idx="0">
                  <c:v>12</c:v>
                </c:pt>
                <c:pt idx="1">
                  <c:v>19</c:v>
                </c:pt>
                <c:pt idx="2">
                  <c:v>26</c:v>
                </c:pt>
                <c:pt idx="3">
                  <c:v>34</c:v>
                </c:pt>
                <c:pt idx="4">
                  <c:v>45</c:v>
                </c:pt>
              </c:numCache>
            </c:numRef>
          </c:val>
          <c:smooth val="0"/>
        </c:ser>
        <c:ser>
          <c:idx val="4"/>
          <c:order val="4"/>
          <c:tx>
            <c:strRef>
              <c:f>Sheet1!$F$1</c:f>
              <c:strCache>
                <c:ptCount val="1"/>
                <c:pt idx="0">
                  <c:v>Series 5</c:v>
                </c:pt>
              </c:strCache>
            </c:strRef>
          </c:tx>
          <c:spPr>
            <a:ln>
              <a:solidFill>
                <a:schemeClr val="accent5"/>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Sheet1!$F$2:$F$6</c:f>
              <c:numCache>
                <c:formatCode>General</c:formatCode>
                <c:ptCount val="5"/>
                <c:pt idx="0">
                  <c:v>18</c:v>
                </c:pt>
                <c:pt idx="1">
                  <c:v>10</c:v>
                </c:pt>
                <c:pt idx="2">
                  <c:v>22</c:v>
                </c:pt>
                <c:pt idx="3">
                  <c:v>27</c:v>
                </c:pt>
                <c:pt idx="4">
                  <c:v>29</c:v>
                </c:pt>
              </c:numCache>
            </c:numRef>
          </c:val>
          <c:smooth val="0"/>
        </c:ser>
        <c:ser>
          <c:idx val="5"/>
          <c:order val="5"/>
          <c:tx>
            <c:strRef>
              <c:f>Sheet1!$G$1</c:f>
              <c:strCache>
                <c:ptCount val="1"/>
                <c:pt idx="0">
                  <c:v>Series 6</c:v>
                </c:pt>
              </c:strCache>
            </c:strRef>
          </c:tx>
          <c:spPr>
            <a:ln>
              <a:solidFill>
                <a:schemeClr val="accent6"/>
              </a:solidFill>
            </a:ln>
          </c:spPr>
          <c:marker>
            <c:symbol val="none"/>
          </c:marker>
          <c:cat>
            <c:numRef>
              <c:f>Sheet1!$A$2:$A$6</c:f>
              <c:numCache>
                <c:formatCode>General</c:formatCode>
                <c:ptCount val="5"/>
                <c:pt idx="0">
                  <c:v>2011</c:v>
                </c:pt>
                <c:pt idx="1">
                  <c:v>2012</c:v>
                </c:pt>
                <c:pt idx="2">
                  <c:v>2013</c:v>
                </c:pt>
                <c:pt idx="3">
                  <c:v>2014</c:v>
                </c:pt>
                <c:pt idx="4">
                  <c:v>2015</c:v>
                </c:pt>
              </c:numCache>
            </c:numRef>
          </c:cat>
          <c:val>
            <c:numRef>
              <c:f>Sheet1!$G$2:$G$6</c:f>
              <c:numCache>
                <c:formatCode>General</c:formatCode>
                <c:ptCount val="5"/>
                <c:pt idx="0">
                  <c:v>6</c:v>
                </c:pt>
                <c:pt idx="1">
                  <c:v>12</c:v>
                </c:pt>
                <c:pt idx="2">
                  <c:v>14</c:v>
                </c:pt>
                <c:pt idx="3">
                  <c:v>22</c:v>
                </c:pt>
                <c:pt idx="4">
                  <c:v>18</c:v>
                </c:pt>
              </c:numCache>
            </c:numRef>
          </c:val>
          <c:smooth val="0"/>
        </c:ser>
        <c:dLbls>
          <c:showLegendKey val="0"/>
          <c:showVal val="0"/>
          <c:showCatName val="0"/>
          <c:showSerName val="0"/>
          <c:showPercent val="0"/>
          <c:showBubbleSize val="0"/>
        </c:dLbls>
        <c:smooth val="0"/>
        <c:axId val="656473360"/>
        <c:axId val="656473920"/>
      </c:lineChart>
      <c:catAx>
        <c:axId val="656473360"/>
        <c:scaling>
          <c:orientation val="minMax"/>
        </c:scaling>
        <c:delete val="0"/>
        <c:axPos val="b"/>
        <c:numFmt formatCode="General" sourceLinked="1"/>
        <c:majorTickMark val="none"/>
        <c:minorTickMark val="none"/>
        <c:tickLblPos val="nextTo"/>
        <c:spPr>
          <a:ln w="25400"/>
        </c:spPr>
        <c:txPr>
          <a:bodyPr/>
          <a:lstStyle/>
          <a:p>
            <a:pPr>
              <a:defRPr sz="1000" b="1"/>
            </a:pPr>
            <a:endParaRPr lang="en-US"/>
          </a:p>
        </c:txPr>
        <c:crossAx val="656473920"/>
        <c:crosses val="autoZero"/>
        <c:auto val="1"/>
        <c:lblAlgn val="ctr"/>
        <c:lblOffset val="100"/>
        <c:noMultiLvlLbl val="0"/>
      </c:catAx>
      <c:valAx>
        <c:axId val="656473920"/>
        <c:scaling>
          <c:orientation val="minMax"/>
        </c:scaling>
        <c:delete val="0"/>
        <c:axPos val="l"/>
        <c:majorGridlines>
          <c:spPr>
            <a:ln w="6350"/>
          </c:spPr>
        </c:majorGridlines>
        <c:numFmt formatCode="General" sourceLinked="1"/>
        <c:majorTickMark val="out"/>
        <c:minorTickMark val="none"/>
        <c:tickLblPos val="nextTo"/>
        <c:spPr>
          <a:ln>
            <a:noFill/>
          </a:ln>
        </c:spPr>
        <c:txPr>
          <a:bodyPr/>
          <a:lstStyle/>
          <a:p>
            <a:pPr>
              <a:defRPr sz="1000"/>
            </a:pPr>
            <a:endParaRPr lang="en-US"/>
          </a:p>
        </c:txPr>
        <c:crossAx val="656473360"/>
        <c:crosses val="autoZero"/>
        <c:crossBetween val="between"/>
        <c:majorUnit val="10"/>
      </c:valAx>
    </c:plotArea>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4639372969393E-2"/>
          <c:y val="3.5677068144259701E-2"/>
          <c:w val="0.60191312465208502"/>
          <c:h val="0.80042772431223796"/>
        </c:manualLayout>
      </c:layout>
      <c:pieChart>
        <c:varyColors val="1"/>
        <c:ser>
          <c:idx val="0"/>
          <c:order val="0"/>
          <c:tx>
            <c:strRef>
              <c:f>Sheet1!$B$1</c:f>
              <c:strCache>
                <c:ptCount val="1"/>
                <c:pt idx="0">
                  <c:v>Performance</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chemeClr val="bg1"/>
                      </a:solidFill>
                    </a:defRPr>
                  </a:pPr>
                  <a:endParaRPr lang="en-US"/>
                </a:p>
              </c:txPr>
              <c:dLblPos val="inEnd"/>
              <c:showLegendKey val="0"/>
              <c:showVal val="1"/>
              <c:showCatName val="0"/>
              <c:showSerName val="0"/>
              <c:showPercent val="0"/>
              <c:showBubbleSize val="0"/>
            </c:dLbl>
            <c:spPr>
              <a:noFill/>
              <a:ln>
                <a:noFill/>
              </a:ln>
              <a:effectLst/>
            </c:spPr>
            <c:txPr>
              <a:bodyPr/>
              <a:lstStyle/>
              <a:p>
                <a:pPr>
                  <a:defRPr>
                    <a:solidFill>
                      <a:schemeClr val="tx2"/>
                    </a:solidFill>
                  </a:defRPr>
                </a:pPr>
                <a:endParaRPr lang="en-US"/>
              </a:p>
            </c:txPr>
            <c:dLblPos val="inEnd"/>
            <c:showLegendKey val="0"/>
            <c:showVal val="1"/>
            <c:showCatName val="0"/>
            <c:showSerName val="0"/>
            <c:showPercent val="0"/>
            <c:showBubbleSize val="0"/>
            <c:showLeaderLines val="1"/>
            <c:extLst>
              <c:ext xmlns:c15="http://schemas.microsoft.com/office/drawing/2012/chart" uri="{CE6537A1-D6FC-4f65-9D91-7224C49458BB}"/>
            </c:extLst>
          </c:dLbls>
          <c:cat>
            <c:strRef>
              <c:f>Sheet1!$A$2:$A$7</c:f>
              <c:strCache>
                <c:ptCount val="6"/>
                <c:pt idx="0">
                  <c:v>Item 1</c:v>
                </c:pt>
                <c:pt idx="1">
                  <c:v>Item 2</c:v>
                </c:pt>
                <c:pt idx="2">
                  <c:v>Item 3</c:v>
                </c:pt>
                <c:pt idx="3">
                  <c:v>Item 4</c:v>
                </c:pt>
                <c:pt idx="4">
                  <c:v>Item 5</c:v>
                </c:pt>
                <c:pt idx="5">
                  <c:v>Item 6</c:v>
                </c:pt>
              </c:strCache>
            </c:strRef>
          </c:cat>
          <c:val>
            <c:numRef>
              <c:f>Sheet1!$B$2:$B$7</c:f>
              <c:numCache>
                <c:formatCode>0%</c:formatCode>
                <c:ptCount val="6"/>
                <c:pt idx="0">
                  <c:v>0.5</c:v>
                </c:pt>
                <c:pt idx="1">
                  <c:v>0.1</c:v>
                </c:pt>
                <c:pt idx="2">
                  <c:v>0.1</c:v>
                </c:pt>
                <c:pt idx="3">
                  <c:v>0.1</c:v>
                </c:pt>
                <c:pt idx="4">
                  <c:v>0.1</c:v>
                </c:pt>
                <c:pt idx="5">
                  <c:v>0.1</c:v>
                </c:pt>
              </c:numCache>
            </c:numRef>
          </c:val>
        </c:ser>
        <c:dLbls>
          <c:showLegendKey val="0"/>
          <c:showVal val="1"/>
          <c:showCatName val="0"/>
          <c:showSerName val="0"/>
          <c:showPercent val="0"/>
          <c:showBubbleSize val="0"/>
          <c:showLeaderLines val="1"/>
        </c:dLbls>
        <c:firstSliceAng val="0"/>
      </c:pieChart>
    </c:plotArea>
    <c:legend>
      <c:legendPos val="r"/>
      <c:layout>
        <c:manualLayout>
          <c:xMode val="edge"/>
          <c:yMode val="edge"/>
          <c:x val="0.72967784782066003"/>
          <c:y val="0.19839554777874999"/>
          <c:w val="0.26580670723037703"/>
          <c:h val="0.510615825799553"/>
        </c:manualLayout>
      </c:layout>
      <c:overlay val="0"/>
      <c:txPr>
        <a:bodyPr/>
        <a:lstStyle/>
        <a:p>
          <a:pPr>
            <a:defRPr sz="1000" b="0"/>
          </a:pPr>
          <a:endParaRPr lang="en-US"/>
        </a:p>
      </c:txPr>
    </c:legend>
    <c:plotVisOnly val="1"/>
    <c:dispBlanksAs val="zero"/>
    <c:showDLblsOverMax val="0"/>
  </c:chart>
  <c:txPr>
    <a:bodyPr/>
    <a:lstStyle/>
    <a:p>
      <a:pPr>
        <a:defRPr sz="10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0476E0-3DCB-7346-BB53-106745C73F15}"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BB46B9F3-9BE6-D344-9E6D-5DFDDEE0CD94}">
      <dgm:prSet phldrT="[Text]" custT="1"/>
      <dgm:spPr>
        <a:solidFill>
          <a:schemeClr val="accent2"/>
        </a:solidFill>
      </dgm:spPr>
      <dgm:t>
        <a:bodyPr/>
        <a:lstStyle/>
        <a:p>
          <a:r>
            <a:rPr lang="en-US" sz="1200" b="1" dirty="0" smtClean="0">
              <a:solidFill>
                <a:schemeClr val="tx2"/>
              </a:solidFill>
            </a:rPr>
            <a:t>Assess</a:t>
          </a:r>
          <a:endParaRPr lang="en-US" sz="1200" b="1" dirty="0">
            <a:solidFill>
              <a:schemeClr val="tx2"/>
            </a:solidFill>
          </a:endParaRPr>
        </a:p>
      </dgm:t>
    </dgm:pt>
    <dgm:pt modelId="{E9DAEBBB-F519-0648-B510-A89BA47D6CA1}" type="parTrans" cxnId="{8BDA8E28-B19F-C646-8FD0-2FAEB753BB8B}">
      <dgm:prSet/>
      <dgm:spPr/>
      <dgm:t>
        <a:bodyPr/>
        <a:lstStyle/>
        <a:p>
          <a:endParaRPr lang="en-US" sz="1200" b="1"/>
        </a:p>
      </dgm:t>
    </dgm:pt>
    <dgm:pt modelId="{7138CE15-71B4-304C-B46A-4E2126DE3C0C}" type="sibTrans" cxnId="{8BDA8E28-B19F-C646-8FD0-2FAEB753BB8B}">
      <dgm:prSet custT="1"/>
      <dgm:spPr>
        <a:solidFill>
          <a:schemeClr val="tx2">
            <a:alpha val="25000"/>
          </a:schemeClr>
        </a:solidFill>
      </dgm:spPr>
      <dgm:t>
        <a:bodyPr/>
        <a:lstStyle/>
        <a:p>
          <a:endParaRPr lang="en-US" sz="1200" b="1"/>
        </a:p>
      </dgm:t>
    </dgm:pt>
    <dgm:pt modelId="{C10C1272-00EE-2A47-A9DA-84885A1EA2CD}">
      <dgm:prSet phldrT="[Text]" custT="1"/>
      <dgm:spPr>
        <a:solidFill>
          <a:schemeClr val="accent4"/>
        </a:solidFill>
      </dgm:spPr>
      <dgm:t>
        <a:bodyPr/>
        <a:lstStyle/>
        <a:p>
          <a:r>
            <a:rPr lang="en-US" sz="1200" b="1" dirty="0" smtClean="0">
              <a:solidFill>
                <a:schemeClr val="tx2"/>
              </a:solidFill>
            </a:rPr>
            <a:t>Plan</a:t>
          </a:r>
          <a:endParaRPr lang="en-US" sz="1200" b="1" dirty="0">
            <a:solidFill>
              <a:schemeClr val="tx2"/>
            </a:solidFill>
          </a:endParaRPr>
        </a:p>
      </dgm:t>
    </dgm:pt>
    <dgm:pt modelId="{C30BCC70-457B-5C4F-85B5-451441B565C0}" type="parTrans" cxnId="{52B88728-070B-F640-A92E-A2D5423F4FB3}">
      <dgm:prSet/>
      <dgm:spPr/>
      <dgm:t>
        <a:bodyPr/>
        <a:lstStyle/>
        <a:p>
          <a:endParaRPr lang="en-US" sz="1200" b="1"/>
        </a:p>
      </dgm:t>
    </dgm:pt>
    <dgm:pt modelId="{314E6DB2-25D2-DE4D-8915-E0E8CFC16E8A}" type="sibTrans" cxnId="{52B88728-070B-F640-A92E-A2D5423F4FB3}">
      <dgm:prSet custT="1"/>
      <dgm:spPr>
        <a:solidFill>
          <a:schemeClr val="tx2">
            <a:alpha val="25000"/>
          </a:schemeClr>
        </a:solidFill>
      </dgm:spPr>
      <dgm:t>
        <a:bodyPr/>
        <a:lstStyle/>
        <a:p>
          <a:endParaRPr lang="en-US" sz="1200" b="1"/>
        </a:p>
      </dgm:t>
    </dgm:pt>
    <dgm:pt modelId="{9BECD1D5-BE01-B64C-8A82-68BE2ABBA420}">
      <dgm:prSet phldrT="[Text]" custT="1"/>
      <dgm:spPr>
        <a:solidFill>
          <a:schemeClr val="accent2"/>
        </a:solidFill>
      </dgm:spPr>
      <dgm:t>
        <a:bodyPr/>
        <a:lstStyle/>
        <a:p>
          <a:r>
            <a:rPr lang="en-US" sz="1200" b="1" dirty="0" smtClean="0">
              <a:solidFill>
                <a:schemeClr val="tx2"/>
              </a:solidFill>
            </a:rPr>
            <a:t>Design</a:t>
          </a:r>
          <a:endParaRPr lang="en-US" sz="1200" b="1" dirty="0">
            <a:solidFill>
              <a:schemeClr val="tx2"/>
            </a:solidFill>
          </a:endParaRPr>
        </a:p>
      </dgm:t>
    </dgm:pt>
    <dgm:pt modelId="{EDF6933C-DEA7-E04E-A5E2-73BD2CC0457A}" type="parTrans" cxnId="{8D861E06-B7C9-A54D-AAF2-DC23B75E0726}">
      <dgm:prSet/>
      <dgm:spPr/>
      <dgm:t>
        <a:bodyPr/>
        <a:lstStyle/>
        <a:p>
          <a:endParaRPr lang="en-US" sz="1200" b="1"/>
        </a:p>
      </dgm:t>
    </dgm:pt>
    <dgm:pt modelId="{B9C986D5-B808-FD46-834D-0A5DCA64A43D}" type="sibTrans" cxnId="{8D861E06-B7C9-A54D-AAF2-DC23B75E0726}">
      <dgm:prSet custT="1"/>
      <dgm:spPr>
        <a:solidFill>
          <a:schemeClr val="tx2">
            <a:alpha val="25000"/>
          </a:schemeClr>
        </a:solidFill>
      </dgm:spPr>
      <dgm:t>
        <a:bodyPr/>
        <a:lstStyle/>
        <a:p>
          <a:endParaRPr lang="en-US" sz="1200" b="1"/>
        </a:p>
      </dgm:t>
    </dgm:pt>
    <dgm:pt modelId="{E3BE49AC-80CF-A04E-B753-4867DA9ECAEC}">
      <dgm:prSet phldrT="[Text]" custT="1"/>
      <dgm:spPr>
        <a:solidFill>
          <a:schemeClr val="accent2"/>
        </a:solidFill>
      </dgm:spPr>
      <dgm:t>
        <a:bodyPr/>
        <a:lstStyle/>
        <a:p>
          <a:r>
            <a:rPr lang="en-US" sz="1200" b="1" dirty="0" smtClean="0">
              <a:solidFill>
                <a:schemeClr val="tx2"/>
              </a:solidFill>
            </a:rPr>
            <a:t>Implement</a:t>
          </a:r>
          <a:endParaRPr lang="en-US" sz="1200" b="1" dirty="0">
            <a:solidFill>
              <a:schemeClr val="tx2"/>
            </a:solidFill>
          </a:endParaRPr>
        </a:p>
      </dgm:t>
    </dgm:pt>
    <dgm:pt modelId="{DAFD0D8B-D257-834E-998E-C1428531EE27}" type="parTrans" cxnId="{A6E09AB8-C6F6-894B-9B9D-886383D9C8BA}">
      <dgm:prSet/>
      <dgm:spPr/>
      <dgm:t>
        <a:bodyPr/>
        <a:lstStyle/>
        <a:p>
          <a:endParaRPr lang="en-US" sz="1200" b="1"/>
        </a:p>
      </dgm:t>
    </dgm:pt>
    <dgm:pt modelId="{C91BEC38-40E4-A949-B0DE-A77B8826BB7C}" type="sibTrans" cxnId="{A6E09AB8-C6F6-894B-9B9D-886383D9C8BA}">
      <dgm:prSet custT="1"/>
      <dgm:spPr>
        <a:solidFill>
          <a:schemeClr val="tx2">
            <a:alpha val="25000"/>
          </a:schemeClr>
        </a:solidFill>
      </dgm:spPr>
      <dgm:t>
        <a:bodyPr/>
        <a:lstStyle/>
        <a:p>
          <a:endParaRPr lang="en-US" sz="1200" b="1"/>
        </a:p>
      </dgm:t>
    </dgm:pt>
    <dgm:pt modelId="{766FEABA-5A0E-734F-9F14-B54A929634A9}">
      <dgm:prSet phldrT="[Text]" custT="1"/>
      <dgm:spPr>
        <a:solidFill>
          <a:schemeClr val="accent2"/>
        </a:solidFill>
      </dgm:spPr>
      <dgm:t>
        <a:bodyPr/>
        <a:lstStyle/>
        <a:p>
          <a:r>
            <a:rPr lang="en-US" sz="1200" b="1" dirty="0" smtClean="0">
              <a:solidFill>
                <a:schemeClr val="tx2"/>
              </a:solidFill>
            </a:rPr>
            <a:t>Review</a:t>
          </a:r>
          <a:endParaRPr lang="en-US" sz="1200" b="1" dirty="0">
            <a:solidFill>
              <a:schemeClr val="tx2"/>
            </a:solidFill>
          </a:endParaRPr>
        </a:p>
      </dgm:t>
    </dgm:pt>
    <dgm:pt modelId="{9DE4206D-0982-914D-AF16-DB33951DC3AF}" type="parTrans" cxnId="{A7075CB6-D417-454C-9795-418668EE0791}">
      <dgm:prSet/>
      <dgm:spPr/>
      <dgm:t>
        <a:bodyPr/>
        <a:lstStyle/>
        <a:p>
          <a:endParaRPr lang="en-US" sz="1200" b="1"/>
        </a:p>
      </dgm:t>
    </dgm:pt>
    <dgm:pt modelId="{43F776B8-B0A9-9449-8869-2BA72543ECAA}" type="sibTrans" cxnId="{A7075CB6-D417-454C-9795-418668EE0791}">
      <dgm:prSet custT="1"/>
      <dgm:spPr>
        <a:solidFill>
          <a:schemeClr val="tx2">
            <a:alpha val="25000"/>
          </a:schemeClr>
        </a:solidFill>
      </dgm:spPr>
      <dgm:t>
        <a:bodyPr/>
        <a:lstStyle/>
        <a:p>
          <a:endParaRPr lang="en-US" sz="1200" b="1"/>
        </a:p>
      </dgm:t>
    </dgm:pt>
    <dgm:pt modelId="{40923F36-1871-FE49-86EF-348D35EC36DD}" type="pres">
      <dgm:prSet presAssocID="{AE0476E0-3DCB-7346-BB53-106745C73F15}" presName="cycle" presStyleCnt="0">
        <dgm:presLayoutVars>
          <dgm:dir/>
          <dgm:resizeHandles val="exact"/>
        </dgm:presLayoutVars>
      </dgm:prSet>
      <dgm:spPr/>
      <dgm:t>
        <a:bodyPr/>
        <a:lstStyle/>
        <a:p>
          <a:endParaRPr lang="en-US"/>
        </a:p>
      </dgm:t>
    </dgm:pt>
    <dgm:pt modelId="{F50D9AFC-A80F-734C-AEAE-5B5898E789CE}" type="pres">
      <dgm:prSet presAssocID="{BB46B9F3-9BE6-D344-9E6D-5DFDDEE0CD94}" presName="node" presStyleLbl="node1" presStyleIdx="0" presStyleCnt="5" custRadScaleRad="100157">
        <dgm:presLayoutVars>
          <dgm:bulletEnabled val="1"/>
        </dgm:presLayoutVars>
      </dgm:prSet>
      <dgm:spPr/>
      <dgm:t>
        <a:bodyPr/>
        <a:lstStyle/>
        <a:p>
          <a:endParaRPr lang="en-US"/>
        </a:p>
      </dgm:t>
    </dgm:pt>
    <dgm:pt modelId="{722527A1-45B5-E947-9423-ED3A9A651535}" type="pres">
      <dgm:prSet presAssocID="{7138CE15-71B4-304C-B46A-4E2126DE3C0C}" presName="sibTrans" presStyleLbl="sibTrans2D1" presStyleIdx="0" presStyleCnt="5"/>
      <dgm:spPr/>
      <dgm:t>
        <a:bodyPr/>
        <a:lstStyle/>
        <a:p>
          <a:endParaRPr lang="en-US"/>
        </a:p>
      </dgm:t>
    </dgm:pt>
    <dgm:pt modelId="{AA8E0BAF-9F08-BA47-A700-5201538867C3}" type="pres">
      <dgm:prSet presAssocID="{7138CE15-71B4-304C-B46A-4E2126DE3C0C}" presName="connectorText" presStyleLbl="sibTrans2D1" presStyleIdx="0" presStyleCnt="5"/>
      <dgm:spPr/>
      <dgm:t>
        <a:bodyPr/>
        <a:lstStyle/>
        <a:p>
          <a:endParaRPr lang="en-US"/>
        </a:p>
      </dgm:t>
    </dgm:pt>
    <dgm:pt modelId="{9F08E33E-7C83-6D47-B0A4-F53B00A9599A}" type="pres">
      <dgm:prSet presAssocID="{C10C1272-00EE-2A47-A9DA-84885A1EA2CD}" presName="node" presStyleLbl="node1" presStyleIdx="1" presStyleCnt="5">
        <dgm:presLayoutVars>
          <dgm:bulletEnabled val="1"/>
        </dgm:presLayoutVars>
      </dgm:prSet>
      <dgm:spPr/>
      <dgm:t>
        <a:bodyPr/>
        <a:lstStyle/>
        <a:p>
          <a:endParaRPr lang="en-US"/>
        </a:p>
      </dgm:t>
    </dgm:pt>
    <dgm:pt modelId="{BD1773B6-1B4E-B445-B5FB-802A9A460318}" type="pres">
      <dgm:prSet presAssocID="{314E6DB2-25D2-DE4D-8915-E0E8CFC16E8A}" presName="sibTrans" presStyleLbl="sibTrans2D1" presStyleIdx="1" presStyleCnt="5"/>
      <dgm:spPr/>
      <dgm:t>
        <a:bodyPr/>
        <a:lstStyle/>
        <a:p>
          <a:endParaRPr lang="en-US"/>
        </a:p>
      </dgm:t>
    </dgm:pt>
    <dgm:pt modelId="{93499CA0-B1B0-7C41-8E85-7F857B8BABD7}" type="pres">
      <dgm:prSet presAssocID="{314E6DB2-25D2-DE4D-8915-E0E8CFC16E8A}" presName="connectorText" presStyleLbl="sibTrans2D1" presStyleIdx="1" presStyleCnt="5"/>
      <dgm:spPr/>
      <dgm:t>
        <a:bodyPr/>
        <a:lstStyle/>
        <a:p>
          <a:endParaRPr lang="en-US"/>
        </a:p>
      </dgm:t>
    </dgm:pt>
    <dgm:pt modelId="{8B21DC36-0AA3-BE4F-B196-DD9105D1FCB4}" type="pres">
      <dgm:prSet presAssocID="{9BECD1D5-BE01-B64C-8A82-68BE2ABBA420}" presName="node" presStyleLbl="node1" presStyleIdx="2" presStyleCnt="5">
        <dgm:presLayoutVars>
          <dgm:bulletEnabled val="1"/>
        </dgm:presLayoutVars>
      </dgm:prSet>
      <dgm:spPr/>
      <dgm:t>
        <a:bodyPr/>
        <a:lstStyle/>
        <a:p>
          <a:endParaRPr lang="en-US"/>
        </a:p>
      </dgm:t>
    </dgm:pt>
    <dgm:pt modelId="{33D61416-D4A4-B54B-B95E-D181C406E23D}" type="pres">
      <dgm:prSet presAssocID="{B9C986D5-B808-FD46-834D-0A5DCA64A43D}" presName="sibTrans" presStyleLbl="sibTrans2D1" presStyleIdx="2" presStyleCnt="5"/>
      <dgm:spPr/>
      <dgm:t>
        <a:bodyPr/>
        <a:lstStyle/>
        <a:p>
          <a:endParaRPr lang="en-US"/>
        </a:p>
      </dgm:t>
    </dgm:pt>
    <dgm:pt modelId="{C19E5C07-F25F-5746-B20F-08CDDA490109}" type="pres">
      <dgm:prSet presAssocID="{B9C986D5-B808-FD46-834D-0A5DCA64A43D}" presName="connectorText" presStyleLbl="sibTrans2D1" presStyleIdx="2" presStyleCnt="5"/>
      <dgm:spPr/>
      <dgm:t>
        <a:bodyPr/>
        <a:lstStyle/>
        <a:p>
          <a:endParaRPr lang="en-US"/>
        </a:p>
      </dgm:t>
    </dgm:pt>
    <dgm:pt modelId="{789009C7-7E82-9F43-A5F9-3AE0C828721F}" type="pres">
      <dgm:prSet presAssocID="{E3BE49AC-80CF-A04E-B753-4867DA9ECAEC}" presName="node" presStyleLbl="node1" presStyleIdx="3" presStyleCnt="5">
        <dgm:presLayoutVars>
          <dgm:bulletEnabled val="1"/>
        </dgm:presLayoutVars>
      </dgm:prSet>
      <dgm:spPr/>
      <dgm:t>
        <a:bodyPr/>
        <a:lstStyle/>
        <a:p>
          <a:endParaRPr lang="en-US"/>
        </a:p>
      </dgm:t>
    </dgm:pt>
    <dgm:pt modelId="{3C7E8D91-58D2-944E-9FB3-1C156BA5C047}" type="pres">
      <dgm:prSet presAssocID="{C91BEC38-40E4-A949-B0DE-A77B8826BB7C}" presName="sibTrans" presStyleLbl="sibTrans2D1" presStyleIdx="3" presStyleCnt="5"/>
      <dgm:spPr/>
      <dgm:t>
        <a:bodyPr/>
        <a:lstStyle/>
        <a:p>
          <a:endParaRPr lang="en-US"/>
        </a:p>
      </dgm:t>
    </dgm:pt>
    <dgm:pt modelId="{6E86DF02-1914-BD47-9C3E-29A3D0067B70}" type="pres">
      <dgm:prSet presAssocID="{C91BEC38-40E4-A949-B0DE-A77B8826BB7C}" presName="connectorText" presStyleLbl="sibTrans2D1" presStyleIdx="3" presStyleCnt="5"/>
      <dgm:spPr/>
      <dgm:t>
        <a:bodyPr/>
        <a:lstStyle/>
        <a:p>
          <a:endParaRPr lang="en-US"/>
        </a:p>
      </dgm:t>
    </dgm:pt>
    <dgm:pt modelId="{58E093DB-AF1D-CD4B-8336-E569D94E1068}" type="pres">
      <dgm:prSet presAssocID="{766FEABA-5A0E-734F-9F14-B54A929634A9}" presName="node" presStyleLbl="node1" presStyleIdx="4" presStyleCnt="5">
        <dgm:presLayoutVars>
          <dgm:bulletEnabled val="1"/>
        </dgm:presLayoutVars>
      </dgm:prSet>
      <dgm:spPr/>
      <dgm:t>
        <a:bodyPr/>
        <a:lstStyle/>
        <a:p>
          <a:endParaRPr lang="en-US"/>
        </a:p>
      </dgm:t>
    </dgm:pt>
    <dgm:pt modelId="{59B39CF8-DAFA-8049-9A0B-A00AAFA4D361}" type="pres">
      <dgm:prSet presAssocID="{43F776B8-B0A9-9449-8869-2BA72543ECAA}" presName="sibTrans" presStyleLbl="sibTrans2D1" presStyleIdx="4" presStyleCnt="5"/>
      <dgm:spPr/>
      <dgm:t>
        <a:bodyPr/>
        <a:lstStyle/>
        <a:p>
          <a:endParaRPr lang="en-US"/>
        </a:p>
      </dgm:t>
    </dgm:pt>
    <dgm:pt modelId="{E52AEEAD-1AA9-2E43-8D3A-8BCB170220D1}" type="pres">
      <dgm:prSet presAssocID="{43F776B8-B0A9-9449-8869-2BA72543ECAA}" presName="connectorText" presStyleLbl="sibTrans2D1" presStyleIdx="4" presStyleCnt="5"/>
      <dgm:spPr/>
      <dgm:t>
        <a:bodyPr/>
        <a:lstStyle/>
        <a:p>
          <a:endParaRPr lang="en-US"/>
        </a:p>
      </dgm:t>
    </dgm:pt>
  </dgm:ptLst>
  <dgm:cxnLst>
    <dgm:cxn modelId="{187D66F2-C843-1D41-88F2-531BB88B8754}" type="presOf" srcId="{B9C986D5-B808-FD46-834D-0A5DCA64A43D}" destId="{C19E5C07-F25F-5746-B20F-08CDDA490109}" srcOrd="1" destOrd="0" presId="urn:microsoft.com/office/officeart/2005/8/layout/cycle2"/>
    <dgm:cxn modelId="{A6E09AB8-C6F6-894B-9B9D-886383D9C8BA}" srcId="{AE0476E0-3DCB-7346-BB53-106745C73F15}" destId="{E3BE49AC-80CF-A04E-B753-4867DA9ECAEC}" srcOrd="3" destOrd="0" parTransId="{DAFD0D8B-D257-834E-998E-C1428531EE27}" sibTransId="{C91BEC38-40E4-A949-B0DE-A77B8826BB7C}"/>
    <dgm:cxn modelId="{E3E4D483-14FF-CC45-9A1F-323DD789256A}" type="presOf" srcId="{B9C986D5-B808-FD46-834D-0A5DCA64A43D}" destId="{33D61416-D4A4-B54B-B95E-D181C406E23D}" srcOrd="0" destOrd="0" presId="urn:microsoft.com/office/officeart/2005/8/layout/cycle2"/>
    <dgm:cxn modelId="{F481D66C-4B45-1348-B8D1-076227BDB320}" type="presOf" srcId="{C91BEC38-40E4-A949-B0DE-A77B8826BB7C}" destId="{6E86DF02-1914-BD47-9C3E-29A3D0067B70}" srcOrd="1" destOrd="0" presId="urn:microsoft.com/office/officeart/2005/8/layout/cycle2"/>
    <dgm:cxn modelId="{7C51DAA8-8088-E841-9DF9-407CA80C3CF7}" type="presOf" srcId="{43F776B8-B0A9-9449-8869-2BA72543ECAA}" destId="{E52AEEAD-1AA9-2E43-8D3A-8BCB170220D1}" srcOrd="1" destOrd="0" presId="urn:microsoft.com/office/officeart/2005/8/layout/cycle2"/>
    <dgm:cxn modelId="{E5324317-81B4-C34F-AE2B-8593E33FF34E}" type="presOf" srcId="{C10C1272-00EE-2A47-A9DA-84885A1EA2CD}" destId="{9F08E33E-7C83-6D47-B0A4-F53B00A9599A}" srcOrd="0" destOrd="0" presId="urn:microsoft.com/office/officeart/2005/8/layout/cycle2"/>
    <dgm:cxn modelId="{52B88728-070B-F640-A92E-A2D5423F4FB3}" srcId="{AE0476E0-3DCB-7346-BB53-106745C73F15}" destId="{C10C1272-00EE-2A47-A9DA-84885A1EA2CD}" srcOrd="1" destOrd="0" parTransId="{C30BCC70-457B-5C4F-85B5-451441B565C0}" sibTransId="{314E6DB2-25D2-DE4D-8915-E0E8CFC16E8A}"/>
    <dgm:cxn modelId="{91B585A5-5806-E74A-88B8-BB244E1E92E5}" type="presOf" srcId="{314E6DB2-25D2-DE4D-8915-E0E8CFC16E8A}" destId="{BD1773B6-1B4E-B445-B5FB-802A9A460318}" srcOrd="0" destOrd="0" presId="urn:microsoft.com/office/officeart/2005/8/layout/cycle2"/>
    <dgm:cxn modelId="{A7075CB6-D417-454C-9795-418668EE0791}" srcId="{AE0476E0-3DCB-7346-BB53-106745C73F15}" destId="{766FEABA-5A0E-734F-9F14-B54A929634A9}" srcOrd="4" destOrd="0" parTransId="{9DE4206D-0982-914D-AF16-DB33951DC3AF}" sibTransId="{43F776B8-B0A9-9449-8869-2BA72543ECAA}"/>
    <dgm:cxn modelId="{68DF292F-ABAB-EB4E-8910-0ECC16BA0AFC}" type="presOf" srcId="{7138CE15-71B4-304C-B46A-4E2126DE3C0C}" destId="{722527A1-45B5-E947-9423-ED3A9A651535}" srcOrd="0" destOrd="0" presId="urn:microsoft.com/office/officeart/2005/8/layout/cycle2"/>
    <dgm:cxn modelId="{B7969C7E-96D0-EC41-92F6-17D278940BCC}" type="presOf" srcId="{E3BE49AC-80CF-A04E-B753-4867DA9ECAEC}" destId="{789009C7-7E82-9F43-A5F9-3AE0C828721F}" srcOrd="0" destOrd="0" presId="urn:microsoft.com/office/officeart/2005/8/layout/cycle2"/>
    <dgm:cxn modelId="{0887A865-7BC8-E144-98B7-440C48AC87D0}" type="presOf" srcId="{7138CE15-71B4-304C-B46A-4E2126DE3C0C}" destId="{AA8E0BAF-9F08-BA47-A700-5201538867C3}" srcOrd="1" destOrd="0" presId="urn:microsoft.com/office/officeart/2005/8/layout/cycle2"/>
    <dgm:cxn modelId="{22DDAA0D-20A2-9045-9FCF-0C13A7929E0B}" type="presOf" srcId="{C91BEC38-40E4-A949-B0DE-A77B8826BB7C}" destId="{3C7E8D91-58D2-944E-9FB3-1C156BA5C047}" srcOrd="0" destOrd="0" presId="urn:microsoft.com/office/officeart/2005/8/layout/cycle2"/>
    <dgm:cxn modelId="{35BA0DFD-7078-7349-93CF-0E122E8F2249}" type="presOf" srcId="{AE0476E0-3DCB-7346-BB53-106745C73F15}" destId="{40923F36-1871-FE49-86EF-348D35EC36DD}" srcOrd="0" destOrd="0" presId="urn:microsoft.com/office/officeart/2005/8/layout/cycle2"/>
    <dgm:cxn modelId="{8BDA8E28-B19F-C646-8FD0-2FAEB753BB8B}" srcId="{AE0476E0-3DCB-7346-BB53-106745C73F15}" destId="{BB46B9F3-9BE6-D344-9E6D-5DFDDEE0CD94}" srcOrd="0" destOrd="0" parTransId="{E9DAEBBB-F519-0648-B510-A89BA47D6CA1}" sibTransId="{7138CE15-71B4-304C-B46A-4E2126DE3C0C}"/>
    <dgm:cxn modelId="{02B8D0A0-9C51-CC4E-8DCD-29E09901A856}" type="presOf" srcId="{9BECD1D5-BE01-B64C-8A82-68BE2ABBA420}" destId="{8B21DC36-0AA3-BE4F-B196-DD9105D1FCB4}" srcOrd="0" destOrd="0" presId="urn:microsoft.com/office/officeart/2005/8/layout/cycle2"/>
    <dgm:cxn modelId="{EE04BEC4-AD46-174D-846C-D96878C15E08}" type="presOf" srcId="{43F776B8-B0A9-9449-8869-2BA72543ECAA}" destId="{59B39CF8-DAFA-8049-9A0B-A00AAFA4D361}" srcOrd="0" destOrd="0" presId="urn:microsoft.com/office/officeart/2005/8/layout/cycle2"/>
    <dgm:cxn modelId="{28BD2717-E691-684A-95ED-B47087780500}" type="presOf" srcId="{314E6DB2-25D2-DE4D-8915-E0E8CFC16E8A}" destId="{93499CA0-B1B0-7C41-8E85-7F857B8BABD7}" srcOrd="1" destOrd="0" presId="urn:microsoft.com/office/officeart/2005/8/layout/cycle2"/>
    <dgm:cxn modelId="{35FEF79B-63D9-1A48-937C-D3B5368731DC}" type="presOf" srcId="{766FEABA-5A0E-734F-9F14-B54A929634A9}" destId="{58E093DB-AF1D-CD4B-8336-E569D94E1068}" srcOrd="0" destOrd="0" presId="urn:microsoft.com/office/officeart/2005/8/layout/cycle2"/>
    <dgm:cxn modelId="{69A9A615-DEC1-9548-82D6-1966A75E4E73}" type="presOf" srcId="{BB46B9F3-9BE6-D344-9E6D-5DFDDEE0CD94}" destId="{F50D9AFC-A80F-734C-AEAE-5B5898E789CE}" srcOrd="0" destOrd="0" presId="urn:microsoft.com/office/officeart/2005/8/layout/cycle2"/>
    <dgm:cxn modelId="{8D861E06-B7C9-A54D-AAF2-DC23B75E0726}" srcId="{AE0476E0-3DCB-7346-BB53-106745C73F15}" destId="{9BECD1D5-BE01-B64C-8A82-68BE2ABBA420}" srcOrd="2" destOrd="0" parTransId="{EDF6933C-DEA7-E04E-A5E2-73BD2CC0457A}" sibTransId="{B9C986D5-B808-FD46-834D-0A5DCA64A43D}"/>
    <dgm:cxn modelId="{1F492A78-4B14-BF44-A2B3-68FA3DCB125B}" type="presParOf" srcId="{40923F36-1871-FE49-86EF-348D35EC36DD}" destId="{F50D9AFC-A80F-734C-AEAE-5B5898E789CE}" srcOrd="0" destOrd="0" presId="urn:microsoft.com/office/officeart/2005/8/layout/cycle2"/>
    <dgm:cxn modelId="{F0B437C9-61F1-8748-990A-564D719EE813}" type="presParOf" srcId="{40923F36-1871-FE49-86EF-348D35EC36DD}" destId="{722527A1-45B5-E947-9423-ED3A9A651535}" srcOrd="1" destOrd="0" presId="urn:microsoft.com/office/officeart/2005/8/layout/cycle2"/>
    <dgm:cxn modelId="{7EAD98E7-24FC-A84C-BB81-68959E482945}" type="presParOf" srcId="{722527A1-45B5-E947-9423-ED3A9A651535}" destId="{AA8E0BAF-9F08-BA47-A700-5201538867C3}" srcOrd="0" destOrd="0" presId="urn:microsoft.com/office/officeart/2005/8/layout/cycle2"/>
    <dgm:cxn modelId="{00CF2998-AFEB-4943-92B3-85977B2A0BC1}" type="presParOf" srcId="{40923F36-1871-FE49-86EF-348D35EC36DD}" destId="{9F08E33E-7C83-6D47-B0A4-F53B00A9599A}" srcOrd="2" destOrd="0" presId="urn:microsoft.com/office/officeart/2005/8/layout/cycle2"/>
    <dgm:cxn modelId="{BC3BAA10-34AE-774B-95A8-1F5DB71B4F77}" type="presParOf" srcId="{40923F36-1871-FE49-86EF-348D35EC36DD}" destId="{BD1773B6-1B4E-B445-B5FB-802A9A460318}" srcOrd="3" destOrd="0" presId="urn:microsoft.com/office/officeart/2005/8/layout/cycle2"/>
    <dgm:cxn modelId="{3D67BCA0-18C2-C443-9023-6AA364604BD5}" type="presParOf" srcId="{BD1773B6-1B4E-B445-B5FB-802A9A460318}" destId="{93499CA0-B1B0-7C41-8E85-7F857B8BABD7}" srcOrd="0" destOrd="0" presId="urn:microsoft.com/office/officeart/2005/8/layout/cycle2"/>
    <dgm:cxn modelId="{32204B74-0BBE-8C4A-8D6C-53FD74858328}" type="presParOf" srcId="{40923F36-1871-FE49-86EF-348D35EC36DD}" destId="{8B21DC36-0AA3-BE4F-B196-DD9105D1FCB4}" srcOrd="4" destOrd="0" presId="urn:microsoft.com/office/officeart/2005/8/layout/cycle2"/>
    <dgm:cxn modelId="{6B92E980-BC0A-234C-8229-B4D15507EE6D}" type="presParOf" srcId="{40923F36-1871-FE49-86EF-348D35EC36DD}" destId="{33D61416-D4A4-B54B-B95E-D181C406E23D}" srcOrd="5" destOrd="0" presId="urn:microsoft.com/office/officeart/2005/8/layout/cycle2"/>
    <dgm:cxn modelId="{3BBB3430-D64F-794B-A4C4-EEC7455221C3}" type="presParOf" srcId="{33D61416-D4A4-B54B-B95E-D181C406E23D}" destId="{C19E5C07-F25F-5746-B20F-08CDDA490109}" srcOrd="0" destOrd="0" presId="urn:microsoft.com/office/officeart/2005/8/layout/cycle2"/>
    <dgm:cxn modelId="{A3E16527-391F-D24D-80FF-371BE15A676A}" type="presParOf" srcId="{40923F36-1871-FE49-86EF-348D35EC36DD}" destId="{789009C7-7E82-9F43-A5F9-3AE0C828721F}" srcOrd="6" destOrd="0" presId="urn:microsoft.com/office/officeart/2005/8/layout/cycle2"/>
    <dgm:cxn modelId="{1064EA41-2499-2347-9AD9-A886DF6CB946}" type="presParOf" srcId="{40923F36-1871-FE49-86EF-348D35EC36DD}" destId="{3C7E8D91-58D2-944E-9FB3-1C156BA5C047}" srcOrd="7" destOrd="0" presId="urn:microsoft.com/office/officeart/2005/8/layout/cycle2"/>
    <dgm:cxn modelId="{2A465C74-FC37-4349-94E9-4E117BBA2189}" type="presParOf" srcId="{3C7E8D91-58D2-944E-9FB3-1C156BA5C047}" destId="{6E86DF02-1914-BD47-9C3E-29A3D0067B70}" srcOrd="0" destOrd="0" presId="urn:microsoft.com/office/officeart/2005/8/layout/cycle2"/>
    <dgm:cxn modelId="{67B6A390-8847-6A43-B1E9-F651B7BCD42F}" type="presParOf" srcId="{40923F36-1871-FE49-86EF-348D35EC36DD}" destId="{58E093DB-AF1D-CD4B-8336-E569D94E1068}" srcOrd="8" destOrd="0" presId="urn:microsoft.com/office/officeart/2005/8/layout/cycle2"/>
    <dgm:cxn modelId="{4EB06EDD-5060-1543-8075-E42D58744B22}" type="presParOf" srcId="{40923F36-1871-FE49-86EF-348D35EC36DD}" destId="{59B39CF8-DAFA-8049-9A0B-A00AAFA4D361}" srcOrd="9" destOrd="0" presId="urn:microsoft.com/office/officeart/2005/8/layout/cycle2"/>
    <dgm:cxn modelId="{B5F84461-E283-8841-BFD1-33AEB166F48C}" type="presParOf" srcId="{59B39CF8-DAFA-8049-9A0B-A00AAFA4D361}" destId="{E52AEEAD-1AA9-2E43-8D3A-8BCB170220D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389291"/>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13480"/>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13480"/>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2" name="Date Placeholder 21"/>
          <p:cNvSpPr>
            <a:spLocks noGrp="1"/>
          </p:cNvSpPr>
          <p:nvPr>
            <p:ph type="dt" sz="half" idx="16"/>
          </p:nvPr>
        </p:nvSpPr>
        <p:spPr bwMode="gray"/>
        <p:txBody>
          <a:bodyPr/>
          <a:lstStyle/>
          <a:p>
            <a:r>
              <a:rPr lang="en-US" smtClean="0"/>
              <a:t>Month 00, 0000</a:t>
            </a:r>
            <a:endParaRPr lang="en-US" dirty="0"/>
          </a:p>
        </p:txBody>
      </p:sp>
      <p:sp>
        <p:nvSpPr>
          <p:cNvPr id="24" name="Slide Number Placeholder 23"/>
          <p:cNvSpPr>
            <a:spLocks noGrp="1"/>
          </p:cNvSpPr>
          <p:nvPr>
            <p:ph type="sldNum" sz="quarter" idx="18"/>
          </p:nvPr>
        </p:nvSpPr>
        <p:spPr bwMode="gray"/>
        <p:txBody>
          <a:bodyPr/>
          <a:lstStyle/>
          <a:p>
            <a:fld id="{E12D0507-9F86-7A45-BE8E-43760B9F92AA}" type="slidenum">
              <a:rPr lang="en-US" smtClean="0"/>
              <a:pPr/>
              <a:t>‹#›</a:t>
            </a:fld>
            <a:endParaRPr lang="en-US" dirty="0"/>
          </a:p>
        </p:txBody>
      </p:sp>
      <p:pic>
        <p:nvPicPr>
          <p:cNvPr id="2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ooter Placeholder 4"/>
          <p:cNvSpPr txBox="1">
            <a:spLocks/>
          </p:cNvSpPr>
          <p:nvPr userDrawn="1"/>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13481"/>
            <a:ext cx="2130552" cy="5755543"/>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13481"/>
            <a:ext cx="2130552" cy="5755543"/>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
        <p:nvSpPr>
          <p:cNvPr id="8" name="Footer Placeholder 4"/>
          <p:cNvSpPr txBox="1">
            <a:spLocks/>
          </p:cNvSpPr>
          <p:nvPr userDrawn="1"/>
        </p:nvSpPr>
        <p:spPr>
          <a:xfrm>
            <a:off x="4572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5" name="Slide Number Placeholder 4"/>
          <p:cNvSpPr>
            <a:spLocks noGrp="1"/>
          </p:cNvSpPr>
          <p:nvPr>
            <p:ph type="sldNum" sz="quarter" idx="11"/>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Placeholder 1"/>
          <p:cNvSpPr>
            <a:spLocks noGrp="1"/>
          </p:cNvSpPr>
          <p:nvPr>
            <p:ph type="title"/>
          </p:nvPr>
        </p:nvSpPr>
        <p:spPr bwMode="black">
          <a:xfrm>
            <a:off x="303131" y="182563"/>
            <a:ext cx="8537738" cy="731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8" name="Slide Number Placeholder 5"/>
          <p:cNvSpPr>
            <a:spLocks noGrp="1"/>
          </p:cNvSpPr>
          <p:nvPr>
            <p:ph type="sldNum" sz="quarter" idx="4"/>
          </p:nvPr>
        </p:nvSpPr>
        <p:spPr>
          <a:xfrm>
            <a:off x="304800" y="6537960"/>
            <a:ext cx="382588" cy="320040"/>
          </a:xfrm>
          <a:prstGeom prst="rect">
            <a:avLst/>
          </a:prstGeom>
        </p:spPr>
        <p:txBody>
          <a:bodyPr vert="horz" lIns="91440" tIns="45720" rIns="91440" bIns="45720" rtlCol="0" anchor="t"/>
          <a:lstStyle>
            <a:lvl1pPr algn="l" fontAlgn="auto">
              <a:spcBef>
                <a:spcPts val="0"/>
              </a:spcBef>
              <a:spcAft>
                <a:spcPts val="0"/>
              </a:spcAft>
              <a:defRPr sz="1000" smtClean="0">
                <a:solidFill>
                  <a:schemeClr val="tx1">
                    <a:lumMod val="75000"/>
                    <a:lumOff val="25000"/>
                  </a:schemeClr>
                </a:solidFill>
                <a:latin typeface="+mn-lt"/>
                <a:ea typeface="+mn-ea"/>
                <a:cs typeface="+mn-cs"/>
              </a:defRPr>
            </a:lvl1pPr>
          </a:lstStyle>
          <a:p>
            <a:pPr>
              <a:defRPr/>
            </a:pPr>
            <a:fld id="{9FFE73FB-EE4A-4817-9AE6-C0FADDEC72C9}" type="slidenum">
              <a:rPr lang="en-US" smtClean="0"/>
              <a:pPr>
                <a:defRPr/>
              </a:pPr>
              <a:t>‹#›</a:t>
            </a:fld>
            <a:endParaRPr lang="en-US" dirty="0"/>
          </a:p>
        </p:txBody>
      </p:sp>
      <p:sp>
        <p:nvSpPr>
          <p:cNvPr id="9" name="Date Placeholder 1"/>
          <p:cNvSpPr>
            <a:spLocks noGrp="1"/>
          </p:cNvSpPr>
          <p:nvPr>
            <p:ph type="dt" sz="half" idx="2"/>
          </p:nvPr>
        </p:nvSpPr>
        <p:spPr>
          <a:xfrm>
            <a:off x="738011" y="6537960"/>
            <a:ext cx="1371600" cy="320040"/>
          </a:xfrm>
          <a:prstGeom prst="rect">
            <a:avLst/>
          </a:prstGeom>
        </p:spPr>
        <p:txBody>
          <a:bodyPr vert="horz" lIns="91440" tIns="45720" rIns="91440" bIns="45720" rtlCol="0" anchor="t"/>
          <a:lstStyle>
            <a:lvl1pPr algn="l">
              <a:defRPr lang="en-US" sz="1000" smtClean="0">
                <a:solidFill>
                  <a:schemeClr val="tx1">
                    <a:lumMod val="75000"/>
                    <a:lumOff val="25000"/>
                  </a:schemeClr>
                </a:solidFill>
                <a:latin typeface="+mn-lt"/>
                <a:ea typeface="+mn-ea"/>
                <a:cs typeface="+mn-cs"/>
              </a:defRPr>
            </a:lvl1pPr>
          </a:lstStyle>
          <a:p>
            <a:pPr fontAlgn="auto">
              <a:spcBef>
                <a:spcPts val="0"/>
              </a:spcBef>
              <a:spcAft>
                <a:spcPts val="0"/>
              </a:spcAft>
            </a:pPr>
            <a:fld id="{725A7FC3-3998-F44F-959D-9E2B7ADA4819}" type="datetime4">
              <a:rPr lang="x-none" smtClean="0"/>
              <a:pPr fontAlgn="auto">
                <a:spcBef>
                  <a:spcPts val="0"/>
                </a:spcBef>
                <a:spcAft>
                  <a:spcPts val="0"/>
                </a:spcAft>
              </a:pPr>
              <a:t>September 19, 2016</a:t>
            </a:fld>
            <a:endParaRPr lang="en-US" dirty="0"/>
          </a:p>
        </p:txBody>
      </p:sp>
      <p:sp>
        <p:nvSpPr>
          <p:cNvPr id="11" name="Footer Placeholder 2"/>
          <p:cNvSpPr>
            <a:spLocks noGrp="1"/>
          </p:cNvSpPr>
          <p:nvPr>
            <p:ph type="ftr" sz="quarter" idx="3"/>
          </p:nvPr>
        </p:nvSpPr>
        <p:spPr>
          <a:xfrm>
            <a:off x="2120900" y="6537960"/>
            <a:ext cx="5486400" cy="320040"/>
          </a:xfrm>
          <a:prstGeom prst="rect">
            <a:avLst/>
          </a:prstGeom>
        </p:spPr>
        <p:txBody>
          <a:bodyPr vert="horz" lIns="91440" tIns="45720" rIns="91440" bIns="45720" rtlCol="0" anchor="t"/>
          <a:lstStyle>
            <a:lvl1pPr algn="ctr">
              <a:defRPr lang="en-US" sz="1000" dirty="0">
                <a:solidFill>
                  <a:schemeClr val="tx1">
                    <a:lumMod val="75000"/>
                    <a:lumOff val="25000"/>
                  </a:schemeClr>
                </a:solidFill>
                <a:latin typeface="+mn-lt"/>
                <a:ea typeface="+mn-ea"/>
                <a:cs typeface="+mn-cs"/>
              </a:defRPr>
            </a:lvl1pPr>
          </a:lstStyle>
          <a:p>
            <a:pPr fontAlgn="auto">
              <a:spcBef>
                <a:spcPts val="0"/>
              </a:spcBef>
              <a:spcAft>
                <a:spcPts val="0"/>
              </a:spcAft>
            </a:pPr>
            <a:r>
              <a:rPr lang="en-US" smtClean="0"/>
              <a:t>Copyright © 2013 CA. All rights reserved.</a:t>
            </a:r>
            <a:endParaRPr lang="en-US"/>
          </a:p>
        </p:txBody>
      </p:sp>
    </p:spTree>
    <p:extLst>
      <p:ext uri="{BB962C8B-B14F-4D97-AF65-F5344CB8AC3E}">
        <p14:creationId xmlns:p14="http://schemas.microsoft.com/office/powerpoint/2010/main" val="17132293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77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7" name="Title 6"/>
          <p:cNvSpPr>
            <a:spLocks noGrp="1"/>
          </p:cNvSpPr>
          <p:nvPr>
            <p:ph type="title"/>
          </p:nvPr>
        </p:nvSpPr>
        <p:spPr>
          <a:xfrm>
            <a:off x="457200" y="413481"/>
            <a:ext cx="7086600"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13481"/>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79742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txBox="1">
            <a:spLocks/>
          </p:cNvSpPr>
          <p:nvPr/>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84" r:id="rId26"/>
    <p:sldLayoutId id="2147483659" r:id="rId27"/>
    <p:sldLayoutId id="2147483660" r:id="rId28"/>
    <p:sldLayoutId id="2147483665" r:id="rId29"/>
    <p:sldLayoutId id="2147483685" r:id="rId30"/>
  </p:sldLayoutIdLst>
  <p:timing>
    <p:tnLst>
      <p:par>
        <p:cTn id="1" dur="indefinite" restart="never" nodeType="tmRoot"/>
      </p:par>
    </p:tnLst>
  </p:timing>
  <p:hf hdr="0" ft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0.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7.xml"/><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This is a short </a:t>
            </a:r>
            <a:br>
              <a:rPr lang="en-US" dirty="0" smtClean="0"/>
            </a:br>
            <a:r>
              <a:rPr lang="en-US" dirty="0" smtClean="0"/>
              <a:t>and sweet title </a:t>
            </a:r>
            <a:br>
              <a:rPr lang="en-US" dirty="0" smtClean="0"/>
            </a:br>
            <a:r>
              <a:rPr lang="en-US" dirty="0" smtClean="0"/>
              <a:t>up to three lines.</a:t>
            </a:r>
            <a:endParaRPr lang="en-US" dirty="0"/>
          </a:p>
        </p:txBody>
      </p:sp>
      <p:sp>
        <p:nvSpPr>
          <p:cNvPr id="17" name="Subtitle 16"/>
          <p:cNvSpPr>
            <a:spLocks noGrp="1"/>
          </p:cNvSpPr>
          <p:nvPr>
            <p:ph type="subTitle" idx="1"/>
          </p:nvPr>
        </p:nvSpPr>
        <p:spPr/>
        <p:txBody>
          <a:bodyPr/>
          <a:lstStyle/>
          <a:p>
            <a:r>
              <a:rPr lang="en-US" smtClean="0"/>
              <a:t>Subtitle if needed</a:t>
            </a:r>
          </a:p>
          <a:p>
            <a:r>
              <a:rPr lang="en-US" smtClean="0"/>
              <a:t>Month 00, 0000</a:t>
            </a:r>
            <a:endParaRPr lang="en-US" dirty="0" smtClean="0"/>
          </a:p>
        </p:txBody>
      </p:sp>
    </p:spTree>
    <p:extLst>
      <p:ext uri="{BB962C8B-B14F-4D97-AF65-F5344CB8AC3E}">
        <p14:creationId xmlns:p14="http://schemas.microsoft.com/office/powerpoint/2010/main" val="4054252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364992" y="2103120"/>
            <a:ext cx="2468880" cy="2468880"/>
          </a:xfrm>
        </p:spPr>
        <p:txBody>
          <a:bodyPr>
            <a:normAutofit/>
          </a:bodyPr>
          <a:lstStyle/>
          <a:p>
            <a:r>
              <a:rPr lang="en-US" dirty="0"/>
              <a:t>This is </a:t>
            </a:r>
            <a:br>
              <a:rPr lang="en-US" dirty="0"/>
            </a:br>
            <a:r>
              <a:rPr lang="en-US" dirty="0"/>
              <a:t>the </a:t>
            </a:r>
            <a:r>
              <a:rPr lang="en-US" dirty="0" smtClean="0"/>
              <a:t>blue section </a:t>
            </a:r>
            <a:r>
              <a:rPr lang="en-US" spc="-100" dirty="0"/>
              <a:t>title </a:t>
            </a:r>
            <a:r>
              <a:rPr lang="en-US" spc="-100" dirty="0" smtClean="0"/>
              <a:t>option</a:t>
            </a:r>
            <a:endParaRPr lang="en-US" spc="-100" dirty="0"/>
          </a:p>
        </p:txBody>
      </p:sp>
      <p:sp>
        <p:nvSpPr>
          <p:cNvPr id="10" name="Slide Number Placeholder 9"/>
          <p:cNvSpPr>
            <a:spLocks noGrp="1"/>
          </p:cNvSpPr>
          <p:nvPr>
            <p:ph type="sldNum" sz="quarter" idx="12"/>
          </p:nvPr>
        </p:nvSpPr>
        <p:spPr/>
        <p:txBody>
          <a:bodyPr/>
          <a:lstStyle/>
          <a:p>
            <a:fld id="{E12D0507-9F86-7A45-BE8E-43760B9F92AA}" type="slidenum">
              <a:rPr lang="en-US" smtClean="0"/>
              <a:pPr/>
              <a:t>10</a:t>
            </a:fld>
            <a:endParaRPr lang="en-US" dirty="0"/>
          </a:p>
        </p:txBody>
      </p:sp>
      <p:grpSp>
        <p:nvGrpSpPr>
          <p:cNvPr id="12" name="Group 11"/>
          <p:cNvGrpSpPr/>
          <p:nvPr/>
        </p:nvGrpSpPr>
        <p:grpSpPr>
          <a:xfrm>
            <a:off x="2514599" y="1994010"/>
            <a:ext cx="4114801" cy="3400950"/>
            <a:chOff x="2514599" y="1994010"/>
            <a:chExt cx="4114801" cy="3400950"/>
          </a:xfrm>
        </p:grpSpPr>
        <p:cxnSp>
          <p:nvCxnSpPr>
            <p:cNvPr id="13" name="Straight Connector 12"/>
            <p:cNvCxnSpPr/>
            <p:nvPr/>
          </p:nvCxnSpPr>
          <p:spPr>
            <a:xfrm>
              <a:off x="3355084" y="2309179"/>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15868" y="4480870"/>
              <a:ext cx="2112264" cy="914090"/>
            </a:xfrm>
            <a:prstGeom prst="rect">
              <a:avLst/>
            </a:prstGeom>
            <a:noFill/>
          </p:spPr>
          <p:txBody>
            <a:bodyPr wrap="square" lIns="91440" tIns="0" rIns="91440" bIns="0" rtlCol="0" anchor="t" anchorCtr="0">
              <a:noAutofit/>
            </a:bodyPr>
            <a:lstStyle/>
            <a:p>
              <a:r>
                <a:rPr lang="en-US" sz="1000" b="1" dirty="0" smtClean="0">
                  <a:solidFill>
                    <a:srgbClr val="333333"/>
                  </a:solidFill>
                </a:rPr>
                <a:t>Instructions</a:t>
              </a:r>
              <a:endParaRPr lang="en-US" sz="1000" dirty="0">
                <a:solidFill>
                  <a:srgbClr val="333333"/>
                </a:solidFill>
              </a:endParaRPr>
            </a:p>
            <a:p>
              <a:r>
                <a:rPr lang="en-US" sz="1000" dirty="0" smtClean="0">
                  <a:solidFill>
                    <a:srgbClr val="333333"/>
                  </a:solidFill>
                </a:rPr>
                <a:t>After typing the section title above, position the text block so that the visible text is centered within the circle left to right. Delete these instructions.</a:t>
              </a:r>
              <a:endParaRPr lang="en-US" sz="1000" dirty="0">
                <a:solidFill>
                  <a:srgbClr val="333333"/>
                </a:solidFill>
              </a:endParaRPr>
            </a:p>
          </p:txBody>
        </p:sp>
        <p:sp>
          <p:nvSpPr>
            <p:cNvPr id="15" name="TextBox 14"/>
            <p:cNvSpPr txBox="1"/>
            <p:nvPr/>
          </p:nvSpPr>
          <p:spPr>
            <a:xfrm>
              <a:off x="2881258" y="1994010"/>
              <a:ext cx="947652" cy="315168"/>
            </a:xfrm>
            <a:prstGeom prst="rect">
              <a:avLst/>
            </a:prstGeom>
            <a:noFill/>
          </p:spPr>
          <p:txBody>
            <a:bodyPr wrap="square" lIns="0" tIns="0" rIns="0" bIns="0" rtlCol="0" anchor="ctr" anchorCtr="0">
              <a:noAutofit/>
            </a:bodyPr>
            <a:lstStyle/>
            <a:p>
              <a:pPr algn="ctr"/>
              <a:r>
                <a:rPr lang="en-US" sz="1000" dirty="0" smtClean="0">
                  <a:solidFill>
                    <a:srgbClr val="333333"/>
                  </a:solidFill>
                </a:rPr>
                <a:t>Flush left text</a:t>
              </a:r>
              <a:endParaRPr lang="en-US" sz="1000" dirty="0">
                <a:solidFill>
                  <a:srgbClr val="333333"/>
                </a:solidFill>
              </a:endParaRPr>
            </a:p>
          </p:txBody>
        </p:sp>
        <p:sp>
          <p:nvSpPr>
            <p:cNvPr id="17" name="TextBox 16"/>
            <p:cNvSpPr txBox="1"/>
            <p:nvPr/>
          </p:nvSpPr>
          <p:spPr>
            <a:xfrm>
              <a:off x="2514599" y="3009437"/>
              <a:ext cx="846139"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1/5</a:t>
              </a:r>
            </a:p>
            <a:p>
              <a:pPr algn="ctr"/>
              <a:r>
                <a:rPr lang="en-US" sz="1000" dirty="0">
                  <a:solidFill>
                    <a:srgbClr val="333333"/>
                  </a:solidFill>
                </a:rPr>
                <a:t>of the circle’s diameter</a:t>
              </a:r>
            </a:p>
          </p:txBody>
        </p:sp>
        <p:cxnSp>
          <p:nvCxnSpPr>
            <p:cNvPr id="18" name="Straight Connector 17"/>
            <p:cNvCxnSpPr/>
            <p:nvPr/>
          </p:nvCxnSpPr>
          <p:spPr>
            <a:xfrm>
              <a:off x="5783262" y="2309178"/>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783262" y="3009437"/>
              <a:ext cx="846138"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1/5</a:t>
              </a:r>
            </a:p>
            <a:p>
              <a:pPr algn="ctr"/>
              <a:r>
                <a:rPr lang="en-US" sz="1000" dirty="0">
                  <a:solidFill>
                    <a:srgbClr val="333333"/>
                  </a:solidFill>
                </a:rPr>
                <a:t>of the circle’s diameter</a:t>
              </a:r>
            </a:p>
          </p:txBody>
        </p:sp>
      </p:grpSp>
    </p:spTree>
    <p:extLst>
      <p:ext uri="{BB962C8B-B14F-4D97-AF65-F5344CB8AC3E}">
        <p14:creationId xmlns:p14="http://schemas.microsoft.com/office/powerpoint/2010/main" val="2646567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364992" y="2103120"/>
            <a:ext cx="2468880" cy="2468880"/>
          </a:xfrm>
        </p:spPr>
        <p:txBody>
          <a:bodyPr>
            <a:normAutofit/>
          </a:bodyPr>
          <a:lstStyle/>
          <a:p>
            <a:r>
              <a:rPr lang="en-US" dirty="0"/>
              <a:t>This is </a:t>
            </a:r>
            <a:br>
              <a:rPr lang="en-US" dirty="0"/>
            </a:br>
            <a:r>
              <a:rPr lang="en-US" dirty="0"/>
              <a:t>the</a:t>
            </a:r>
            <a:r>
              <a:rPr lang="en-US" spc="-50" dirty="0"/>
              <a:t> </a:t>
            </a:r>
            <a:r>
              <a:rPr lang="en-US" spc="-50" dirty="0" smtClean="0"/>
              <a:t>yellow</a:t>
            </a:r>
            <a:r>
              <a:rPr lang="en-US" dirty="0" smtClean="0"/>
              <a:t> section </a:t>
            </a:r>
            <a:r>
              <a:rPr lang="en-US" spc="-100" dirty="0"/>
              <a:t>title option</a:t>
            </a:r>
          </a:p>
        </p:txBody>
      </p:sp>
      <p:sp>
        <p:nvSpPr>
          <p:cNvPr id="10" name="Slide Number Placeholder 9"/>
          <p:cNvSpPr>
            <a:spLocks noGrp="1"/>
          </p:cNvSpPr>
          <p:nvPr>
            <p:ph type="sldNum" sz="quarter" idx="12"/>
          </p:nvPr>
        </p:nvSpPr>
        <p:spPr/>
        <p:txBody>
          <a:bodyPr/>
          <a:lstStyle/>
          <a:p>
            <a:fld id="{E12D0507-9F86-7A45-BE8E-43760B9F92AA}" type="slidenum">
              <a:rPr lang="en-US" smtClean="0"/>
              <a:pPr/>
              <a:t>11</a:t>
            </a:fld>
            <a:endParaRPr lang="en-US" dirty="0"/>
          </a:p>
        </p:txBody>
      </p:sp>
      <p:grpSp>
        <p:nvGrpSpPr>
          <p:cNvPr id="12" name="Group 11"/>
          <p:cNvGrpSpPr/>
          <p:nvPr/>
        </p:nvGrpSpPr>
        <p:grpSpPr>
          <a:xfrm>
            <a:off x="2514599" y="1994010"/>
            <a:ext cx="4114801" cy="3400950"/>
            <a:chOff x="2514599" y="1994010"/>
            <a:chExt cx="4114801" cy="3400950"/>
          </a:xfrm>
        </p:grpSpPr>
        <p:cxnSp>
          <p:nvCxnSpPr>
            <p:cNvPr id="13" name="Straight Connector 12"/>
            <p:cNvCxnSpPr/>
            <p:nvPr/>
          </p:nvCxnSpPr>
          <p:spPr>
            <a:xfrm>
              <a:off x="3355084" y="2309179"/>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15868" y="4480870"/>
              <a:ext cx="2112264" cy="914090"/>
            </a:xfrm>
            <a:prstGeom prst="rect">
              <a:avLst/>
            </a:prstGeom>
            <a:noFill/>
          </p:spPr>
          <p:txBody>
            <a:bodyPr wrap="square" lIns="91440" tIns="0" rIns="91440" bIns="0" rtlCol="0" anchor="t" anchorCtr="0">
              <a:noAutofit/>
            </a:bodyPr>
            <a:lstStyle/>
            <a:p>
              <a:r>
                <a:rPr lang="en-US" sz="1000" b="1" dirty="0" smtClean="0">
                  <a:solidFill>
                    <a:srgbClr val="333333"/>
                  </a:solidFill>
                </a:rPr>
                <a:t>Instructions</a:t>
              </a:r>
              <a:endParaRPr lang="en-US" sz="1000" dirty="0">
                <a:solidFill>
                  <a:srgbClr val="333333"/>
                </a:solidFill>
              </a:endParaRPr>
            </a:p>
            <a:p>
              <a:r>
                <a:rPr lang="en-US" sz="1000" dirty="0" smtClean="0">
                  <a:solidFill>
                    <a:srgbClr val="333333"/>
                  </a:solidFill>
                </a:rPr>
                <a:t>After typing the section title above, position the text block so that the visible text is centered within the circle left to right. Delete these instructions.</a:t>
              </a:r>
              <a:endParaRPr lang="en-US" sz="1000" dirty="0">
                <a:solidFill>
                  <a:srgbClr val="333333"/>
                </a:solidFill>
              </a:endParaRPr>
            </a:p>
          </p:txBody>
        </p:sp>
        <p:sp>
          <p:nvSpPr>
            <p:cNvPr id="15" name="TextBox 14"/>
            <p:cNvSpPr txBox="1"/>
            <p:nvPr/>
          </p:nvSpPr>
          <p:spPr>
            <a:xfrm>
              <a:off x="2881258" y="1994010"/>
              <a:ext cx="947652" cy="315168"/>
            </a:xfrm>
            <a:prstGeom prst="rect">
              <a:avLst/>
            </a:prstGeom>
            <a:noFill/>
          </p:spPr>
          <p:txBody>
            <a:bodyPr wrap="square" lIns="0" tIns="0" rIns="0" bIns="0" rtlCol="0" anchor="ctr" anchorCtr="0">
              <a:noAutofit/>
            </a:bodyPr>
            <a:lstStyle/>
            <a:p>
              <a:pPr algn="ctr"/>
              <a:r>
                <a:rPr lang="en-US" sz="1000" dirty="0" smtClean="0">
                  <a:solidFill>
                    <a:srgbClr val="333333"/>
                  </a:solidFill>
                </a:rPr>
                <a:t>Flush left text</a:t>
              </a:r>
              <a:endParaRPr lang="en-US" sz="1000" dirty="0">
                <a:solidFill>
                  <a:srgbClr val="333333"/>
                </a:solidFill>
              </a:endParaRPr>
            </a:p>
          </p:txBody>
        </p:sp>
        <p:sp>
          <p:nvSpPr>
            <p:cNvPr id="17" name="TextBox 16"/>
            <p:cNvSpPr txBox="1"/>
            <p:nvPr/>
          </p:nvSpPr>
          <p:spPr>
            <a:xfrm>
              <a:off x="2514599" y="3009437"/>
              <a:ext cx="846139"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1/5</a:t>
              </a:r>
            </a:p>
            <a:p>
              <a:pPr algn="ctr"/>
              <a:r>
                <a:rPr lang="en-US" sz="1000" dirty="0">
                  <a:solidFill>
                    <a:srgbClr val="333333"/>
                  </a:solidFill>
                </a:rPr>
                <a:t>of the circle’s diameter</a:t>
              </a:r>
            </a:p>
          </p:txBody>
        </p:sp>
        <p:cxnSp>
          <p:nvCxnSpPr>
            <p:cNvPr id="18" name="Straight Connector 17"/>
            <p:cNvCxnSpPr/>
            <p:nvPr/>
          </p:nvCxnSpPr>
          <p:spPr>
            <a:xfrm>
              <a:off x="5783262" y="2309178"/>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783262" y="3009437"/>
              <a:ext cx="846138"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1/5</a:t>
              </a:r>
            </a:p>
            <a:p>
              <a:pPr algn="ctr"/>
              <a:r>
                <a:rPr lang="en-US" sz="1000" dirty="0">
                  <a:solidFill>
                    <a:srgbClr val="333333"/>
                  </a:solidFill>
                </a:rPr>
                <a:t>of the circle’s diameter</a:t>
              </a:r>
            </a:p>
          </p:txBody>
        </p:sp>
      </p:grpSp>
    </p:spTree>
    <p:extLst>
      <p:ext uri="{BB962C8B-B14F-4D97-AF65-F5344CB8AC3E}">
        <p14:creationId xmlns:p14="http://schemas.microsoft.com/office/powerpoint/2010/main" val="2248319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364992" y="2103120"/>
            <a:ext cx="2468880" cy="2468880"/>
          </a:xfrm>
        </p:spPr>
        <p:txBody>
          <a:bodyPr>
            <a:normAutofit/>
          </a:bodyPr>
          <a:lstStyle/>
          <a:p>
            <a:r>
              <a:rPr lang="en-US" dirty="0"/>
              <a:t>This is </a:t>
            </a:r>
            <a:br>
              <a:rPr lang="en-US" dirty="0"/>
            </a:br>
            <a:r>
              <a:rPr lang="en-US" dirty="0"/>
              <a:t>the</a:t>
            </a:r>
            <a:r>
              <a:rPr lang="en-US" spc="-130" dirty="0"/>
              <a:t> </a:t>
            </a:r>
            <a:r>
              <a:rPr lang="en-US" spc="-200" dirty="0" smtClean="0"/>
              <a:t>orange</a:t>
            </a:r>
            <a:r>
              <a:rPr lang="en-US" spc="-130" dirty="0" smtClean="0"/>
              <a:t> </a:t>
            </a:r>
            <a:r>
              <a:rPr lang="en-US" dirty="0" smtClean="0"/>
              <a:t>section </a:t>
            </a:r>
            <a:r>
              <a:rPr lang="en-US" spc="-100" dirty="0"/>
              <a:t>title option</a:t>
            </a:r>
          </a:p>
        </p:txBody>
      </p:sp>
      <p:sp>
        <p:nvSpPr>
          <p:cNvPr id="10" name="Slide Number Placeholder 9"/>
          <p:cNvSpPr>
            <a:spLocks noGrp="1"/>
          </p:cNvSpPr>
          <p:nvPr>
            <p:ph type="sldNum" sz="quarter" idx="12"/>
          </p:nvPr>
        </p:nvSpPr>
        <p:spPr/>
        <p:txBody>
          <a:bodyPr/>
          <a:lstStyle/>
          <a:p>
            <a:fld id="{E12D0507-9F86-7A45-BE8E-43760B9F92AA}" type="slidenum">
              <a:rPr lang="en-US" smtClean="0"/>
              <a:pPr/>
              <a:t>12</a:t>
            </a:fld>
            <a:endParaRPr lang="en-US" dirty="0"/>
          </a:p>
        </p:txBody>
      </p:sp>
      <p:grpSp>
        <p:nvGrpSpPr>
          <p:cNvPr id="12" name="Group 11"/>
          <p:cNvGrpSpPr/>
          <p:nvPr/>
        </p:nvGrpSpPr>
        <p:grpSpPr>
          <a:xfrm>
            <a:off x="2514599" y="1994010"/>
            <a:ext cx="4114801" cy="3400950"/>
            <a:chOff x="2514599" y="1994010"/>
            <a:chExt cx="4114801" cy="3400950"/>
          </a:xfrm>
        </p:grpSpPr>
        <p:cxnSp>
          <p:nvCxnSpPr>
            <p:cNvPr id="13" name="Straight Connector 12"/>
            <p:cNvCxnSpPr/>
            <p:nvPr/>
          </p:nvCxnSpPr>
          <p:spPr>
            <a:xfrm>
              <a:off x="3355084" y="2309179"/>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15868" y="4480870"/>
              <a:ext cx="2112264" cy="914090"/>
            </a:xfrm>
            <a:prstGeom prst="rect">
              <a:avLst/>
            </a:prstGeom>
            <a:noFill/>
          </p:spPr>
          <p:txBody>
            <a:bodyPr wrap="square" lIns="91440" tIns="0" rIns="91440" bIns="0" rtlCol="0" anchor="t" anchorCtr="0">
              <a:noAutofit/>
            </a:bodyPr>
            <a:lstStyle/>
            <a:p>
              <a:r>
                <a:rPr lang="en-US" sz="1000" b="1" dirty="0" smtClean="0">
                  <a:solidFill>
                    <a:srgbClr val="333333"/>
                  </a:solidFill>
                </a:rPr>
                <a:t>Instructions</a:t>
              </a:r>
              <a:endParaRPr lang="en-US" sz="1000" dirty="0">
                <a:solidFill>
                  <a:srgbClr val="333333"/>
                </a:solidFill>
              </a:endParaRPr>
            </a:p>
            <a:p>
              <a:r>
                <a:rPr lang="en-US" sz="1000" dirty="0" smtClean="0">
                  <a:solidFill>
                    <a:srgbClr val="333333"/>
                  </a:solidFill>
                </a:rPr>
                <a:t>After typing the section title above, position the text block so that the visible text is centered within the circle left to right. Delete these instructions.</a:t>
              </a:r>
              <a:endParaRPr lang="en-US" sz="1000" dirty="0">
                <a:solidFill>
                  <a:srgbClr val="333333"/>
                </a:solidFill>
              </a:endParaRPr>
            </a:p>
          </p:txBody>
        </p:sp>
        <p:sp>
          <p:nvSpPr>
            <p:cNvPr id="15" name="TextBox 14"/>
            <p:cNvSpPr txBox="1"/>
            <p:nvPr/>
          </p:nvSpPr>
          <p:spPr>
            <a:xfrm>
              <a:off x="2881258" y="1994010"/>
              <a:ext cx="947652" cy="315168"/>
            </a:xfrm>
            <a:prstGeom prst="rect">
              <a:avLst/>
            </a:prstGeom>
            <a:noFill/>
          </p:spPr>
          <p:txBody>
            <a:bodyPr wrap="square" lIns="0" tIns="0" rIns="0" bIns="0" rtlCol="0" anchor="ctr" anchorCtr="0">
              <a:noAutofit/>
            </a:bodyPr>
            <a:lstStyle/>
            <a:p>
              <a:pPr algn="ctr"/>
              <a:r>
                <a:rPr lang="en-US" sz="1000" dirty="0" smtClean="0">
                  <a:solidFill>
                    <a:srgbClr val="333333"/>
                  </a:solidFill>
                </a:rPr>
                <a:t>Flush left text</a:t>
              </a:r>
              <a:endParaRPr lang="en-US" sz="1000" dirty="0">
                <a:solidFill>
                  <a:srgbClr val="333333"/>
                </a:solidFill>
              </a:endParaRPr>
            </a:p>
          </p:txBody>
        </p:sp>
        <p:sp>
          <p:nvSpPr>
            <p:cNvPr id="17" name="TextBox 16"/>
            <p:cNvSpPr txBox="1"/>
            <p:nvPr/>
          </p:nvSpPr>
          <p:spPr>
            <a:xfrm>
              <a:off x="2514599" y="3009437"/>
              <a:ext cx="846139"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1/5</a:t>
              </a:r>
            </a:p>
            <a:p>
              <a:pPr algn="ctr"/>
              <a:r>
                <a:rPr lang="en-US" sz="1000" dirty="0">
                  <a:solidFill>
                    <a:srgbClr val="333333"/>
                  </a:solidFill>
                </a:rPr>
                <a:t>of the circle’s diameter</a:t>
              </a:r>
            </a:p>
          </p:txBody>
        </p:sp>
        <p:cxnSp>
          <p:nvCxnSpPr>
            <p:cNvPr id="18" name="Straight Connector 17"/>
            <p:cNvCxnSpPr/>
            <p:nvPr/>
          </p:nvCxnSpPr>
          <p:spPr>
            <a:xfrm>
              <a:off x="5783262" y="2309178"/>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783262" y="3009437"/>
              <a:ext cx="846138"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1/5</a:t>
              </a:r>
            </a:p>
            <a:p>
              <a:pPr algn="ctr"/>
              <a:r>
                <a:rPr lang="en-US" sz="1000" dirty="0">
                  <a:solidFill>
                    <a:srgbClr val="333333"/>
                  </a:solidFill>
                </a:rPr>
                <a:t>of the circle’s diameter</a:t>
              </a:r>
            </a:p>
          </p:txBody>
        </p:sp>
      </p:grpSp>
    </p:spTree>
    <p:extLst>
      <p:ext uri="{BB962C8B-B14F-4D97-AF65-F5344CB8AC3E}">
        <p14:creationId xmlns:p14="http://schemas.microsoft.com/office/powerpoint/2010/main" val="1453441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Here’s an alternate section header up to four lines.</a:t>
            </a:r>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pPr/>
              <a:t>13</a:t>
            </a:fld>
            <a:endParaRPr lang="en-US"/>
          </a:p>
        </p:txBody>
      </p:sp>
      <p:sp>
        <p:nvSpPr>
          <p:cNvPr id="5" name="Text Placeholder 4"/>
          <p:cNvSpPr>
            <a:spLocks noGrp="1"/>
          </p:cNvSpPr>
          <p:nvPr>
            <p:ph type="body" sz="quarter" idx="13"/>
          </p:nvPr>
        </p:nvSpPr>
        <p:spPr/>
        <p:txBody>
          <a:bodyPr/>
          <a:lstStyle/>
          <a:p>
            <a:r>
              <a:rPr lang="en-US" dirty="0" smtClean="0"/>
              <a:t>Supporting text goes here. Use this </a:t>
            </a:r>
            <a:br>
              <a:rPr lang="en-US" dirty="0" smtClean="0"/>
            </a:br>
            <a:r>
              <a:rPr lang="en-US" dirty="0" smtClean="0"/>
              <a:t>text level as a lead-in or summary paragraph. Use the “Increase List Level” and “Decrease List Level” buttons in the “Paragraph” section </a:t>
            </a:r>
            <a:br>
              <a:rPr lang="en-US" dirty="0" smtClean="0"/>
            </a:br>
            <a:r>
              <a:rPr lang="en-US" dirty="0" smtClean="0"/>
              <a:t>of the Home tab to change text levels.</a:t>
            </a:r>
          </a:p>
          <a:p>
            <a:pPr lvl="1"/>
            <a:r>
              <a:rPr lang="en-US" dirty="0" smtClean="0"/>
              <a:t>Additional text levels are possible, like this.</a:t>
            </a:r>
          </a:p>
        </p:txBody>
      </p:sp>
    </p:spTree>
    <p:extLst>
      <p:ext uri="{BB962C8B-B14F-4D97-AF65-F5344CB8AC3E}">
        <p14:creationId xmlns:p14="http://schemas.microsoft.com/office/powerpoint/2010/main" val="3687763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is the </a:t>
            </a:r>
            <a:br>
              <a:rPr lang="en-US" dirty="0" smtClean="0"/>
            </a:br>
            <a:r>
              <a:rPr lang="en-US" dirty="0" smtClean="0"/>
              <a:t>green option </a:t>
            </a:r>
            <a:br>
              <a:rPr lang="en-US" dirty="0" smtClean="0"/>
            </a:br>
            <a:r>
              <a:rPr lang="en-US" dirty="0" smtClean="0"/>
              <a:t>for the alternate section header.</a:t>
            </a:r>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pPr/>
              <a:t>14</a:t>
            </a:fld>
            <a:endParaRPr lang="en-US"/>
          </a:p>
        </p:txBody>
      </p:sp>
      <p:sp>
        <p:nvSpPr>
          <p:cNvPr id="5" name="Text Placeholder 4"/>
          <p:cNvSpPr>
            <a:spLocks noGrp="1"/>
          </p:cNvSpPr>
          <p:nvPr>
            <p:ph type="body" sz="quarter" idx="13"/>
          </p:nvPr>
        </p:nvSpPr>
        <p:spPr/>
        <p:txBody>
          <a:bodyPr/>
          <a:lstStyle/>
          <a:p>
            <a:r>
              <a:rPr lang="en-US" dirty="0"/>
              <a:t>Supporting text goes here. Use this </a:t>
            </a:r>
            <a:br>
              <a:rPr lang="en-US" dirty="0"/>
            </a:br>
            <a:r>
              <a:rPr lang="en-US" dirty="0"/>
              <a:t>text level as a lead-in or summary paragraph. Use the “Increase List Level” and “Decrease List Level” buttons in the “Paragraph” section </a:t>
            </a:r>
            <a:br>
              <a:rPr lang="en-US" dirty="0"/>
            </a:br>
            <a:r>
              <a:rPr lang="en-US" dirty="0"/>
              <a:t>of the Home tab to change text levels.</a:t>
            </a:r>
          </a:p>
          <a:p>
            <a:pPr lvl="1"/>
            <a:r>
              <a:rPr lang="en-US" dirty="0"/>
              <a:t>Additional text levels are possible, like this</a:t>
            </a:r>
            <a:r>
              <a:rPr lang="en-US" dirty="0" smtClean="0"/>
              <a:t>.</a:t>
            </a:r>
            <a:endParaRPr lang="en-US" dirty="0"/>
          </a:p>
        </p:txBody>
      </p:sp>
    </p:spTree>
    <p:extLst>
      <p:ext uri="{BB962C8B-B14F-4D97-AF65-F5344CB8AC3E}">
        <p14:creationId xmlns:p14="http://schemas.microsoft.com/office/powerpoint/2010/main" val="1041793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is the </a:t>
            </a:r>
            <a:br>
              <a:rPr lang="en-US" dirty="0" smtClean="0"/>
            </a:br>
            <a:r>
              <a:rPr lang="en-US" dirty="0" smtClean="0"/>
              <a:t>blue option </a:t>
            </a:r>
            <a:br>
              <a:rPr lang="en-US" dirty="0" smtClean="0"/>
            </a:br>
            <a:r>
              <a:rPr lang="en-US" dirty="0" smtClean="0"/>
              <a:t>for the alternate section header.</a:t>
            </a:r>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pPr/>
              <a:t>15</a:t>
            </a:fld>
            <a:endParaRPr lang="en-US"/>
          </a:p>
        </p:txBody>
      </p:sp>
      <p:sp>
        <p:nvSpPr>
          <p:cNvPr id="5" name="Text Placeholder 4"/>
          <p:cNvSpPr>
            <a:spLocks noGrp="1"/>
          </p:cNvSpPr>
          <p:nvPr>
            <p:ph type="body" sz="quarter" idx="13"/>
          </p:nvPr>
        </p:nvSpPr>
        <p:spPr/>
        <p:txBody>
          <a:bodyPr/>
          <a:lstStyle/>
          <a:p>
            <a:r>
              <a:rPr lang="en-US" dirty="0"/>
              <a:t>Supporting text goes here. Use this </a:t>
            </a:r>
            <a:br>
              <a:rPr lang="en-US" dirty="0"/>
            </a:br>
            <a:r>
              <a:rPr lang="en-US" dirty="0"/>
              <a:t>text level as a lead-in or summary paragraph. Use the “Increase List Level” and “Decrease List Level” buttons in the “Paragraph” section </a:t>
            </a:r>
            <a:br>
              <a:rPr lang="en-US" dirty="0"/>
            </a:br>
            <a:r>
              <a:rPr lang="en-US" dirty="0"/>
              <a:t>of the Home tab to change text levels.</a:t>
            </a:r>
          </a:p>
          <a:p>
            <a:pPr lvl="1"/>
            <a:r>
              <a:rPr lang="en-US" dirty="0"/>
              <a:t>Additional text levels are possible, like this</a:t>
            </a:r>
            <a:r>
              <a:rPr lang="en-US" dirty="0" smtClean="0"/>
              <a:t>.</a:t>
            </a:r>
            <a:endParaRPr lang="en-US" dirty="0"/>
          </a:p>
        </p:txBody>
      </p:sp>
    </p:spTree>
    <p:extLst>
      <p:ext uri="{BB962C8B-B14F-4D97-AF65-F5344CB8AC3E}">
        <p14:creationId xmlns:p14="http://schemas.microsoft.com/office/powerpoint/2010/main" val="2835303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is the </a:t>
            </a:r>
            <a:br>
              <a:rPr lang="en-US" dirty="0" smtClean="0"/>
            </a:br>
            <a:r>
              <a:rPr lang="en-US" dirty="0" smtClean="0"/>
              <a:t>yellow option </a:t>
            </a:r>
            <a:br>
              <a:rPr lang="en-US" dirty="0" smtClean="0"/>
            </a:br>
            <a:r>
              <a:rPr lang="en-US" dirty="0" smtClean="0"/>
              <a:t>for the alternate section header.</a:t>
            </a:r>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pPr/>
              <a:t>16</a:t>
            </a:fld>
            <a:endParaRPr lang="en-US"/>
          </a:p>
        </p:txBody>
      </p:sp>
      <p:sp>
        <p:nvSpPr>
          <p:cNvPr id="5" name="Text Placeholder 4"/>
          <p:cNvSpPr>
            <a:spLocks noGrp="1"/>
          </p:cNvSpPr>
          <p:nvPr>
            <p:ph type="body" sz="quarter" idx="13"/>
          </p:nvPr>
        </p:nvSpPr>
        <p:spPr/>
        <p:txBody>
          <a:bodyPr/>
          <a:lstStyle/>
          <a:p>
            <a:r>
              <a:rPr lang="en-US" dirty="0"/>
              <a:t>Supporting text goes here. Use this </a:t>
            </a:r>
            <a:br>
              <a:rPr lang="en-US" dirty="0"/>
            </a:br>
            <a:r>
              <a:rPr lang="en-US" dirty="0"/>
              <a:t>text level as a lead-in or summary paragraph. Use the “Increase List Level” and “Decrease List Level” buttons in the “Paragraph” section </a:t>
            </a:r>
            <a:br>
              <a:rPr lang="en-US" dirty="0"/>
            </a:br>
            <a:r>
              <a:rPr lang="en-US" dirty="0"/>
              <a:t>of the Home tab to change text levels.</a:t>
            </a:r>
          </a:p>
          <a:p>
            <a:pPr lvl="1"/>
            <a:r>
              <a:rPr lang="en-US" dirty="0"/>
              <a:t>Additional text levels are possible, like this</a:t>
            </a:r>
            <a:r>
              <a:rPr lang="en-US" dirty="0" smtClean="0"/>
              <a:t>.</a:t>
            </a:r>
            <a:endParaRPr lang="en-US" dirty="0"/>
          </a:p>
        </p:txBody>
      </p:sp>
    </p:spTree>
    <p:extLst>
      <p:ext uri="{BB962C8B-B14F-4D97-AF65-F5344CB8AC3E}">
        <p14:creationId xmlns:p14="http://schemas.microsoft.com/office/powerpoint/2010/main" val="2010927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is the </a:t>
            </a:r>
            <a:br>
              <a:rPr lang="en-US" dirty="0" smtClean="0"/>
            </a:br>
            <a:r>
              <a:rPr lang="en-US" dirty="0" smtClean="0"/>
              <a:t>orange option </a:t>
            </a:r>
            <a:br>
              <a:rPr lang="en-US" dirty="0" smtClean="0"/>
            </a:br>
            <a:r>
              <a:rPr lang="en-US" dirty="0" smtClean="0"/>
              <a:t>for the alternate section header.</a:t>
            </a:r>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pPr/>
              <a:t>17</a:t>
            </a:fld>
            <a:endParaRPr lang="en-US"/>
          </a:p>
        </p:txBody>
      </p:sp>
      <p:sp>
        <p:nvSpPr>
          <p:cNvPr id="5" name="Text Placeholder 4"/>
          <p:cNvSpPr>
            <a:spLocks noGrp="1"/>
          </p:cNvSpPr>
          <p:nvPr>
            <p:ph type="body" sz="quarter" idx="13"/>
          </p:nvPr>
        </p:nvSpPr>
        <p:spPr/>
        <p:txBody>
          <a:bodyPr/>
          <a:lstStyle/>
          <a:p>
            <a:r>
              <a:rPr lang="en-US" dirty="0"/>
              <a:t>Supporting text goes here. Use this </a:t>
            </a:r>
            <a:br>
              <a:rPr lang="en-US" dirty="0"/>
            </a:br>
            <a:r>
              <a:rPr lang="en-US" dirty="0"/>
              <a:t>text level as a lead-in or summary paragraph. Use the “Increase List Level” and “Decrease List Level” buttons in the “Paragraph” section </a:t>
            </a:r>
            <a:br>
              <a:rPr lang="en-US" dirty="0"/>
            </a:br>
            <a:r>
              <a:rPr lang="en-US" dirty="0"/>
              <a:t>of the Home tab to change text levels.</a:t>
            </a:r>
          </a:p>
          <a:p>
            <a:pPr lvl="1"/>
            <a:r>
              <a:rPr lang="en-US" dirty="0"/>
              <a:t>Additional text levels are possible, like this</a:t>
            </a:r>
            <a:r>
              <a:rPr lang="en-US" dirty="0" smtClean="0"/>
              <a:t>.</a:t>
            </a:r>
            <a:endParaRPr lang="en-US" dirty="0"/>
          </a:p>
        </p:txBody>
      </p:sp>
    </p:spTree>
    <p:extLst>
      <p:ext uri="{BB962C8B-B14F-4D97-AF65-F5344CB8AC3E}">
        <p14:creationId xmlns:p14="http://schemas.microsoft.com/office/powerpoint/2010/main" val="2226944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a:t>Introduction</a:t>
            </a:r>
          </a:p>
          <a:p>
            <a:r>
              <a:rPr lang="en-US" dirty="0"/>
              <a:t>Results</a:t>
            </a:r>
          </a:p>
          <a:p>
            <a:r>
              <a:rPr lang="en-US" dirty="0"/>
              <a:t>Next steps</a:t>
            </a:r>
          </a:p>
          <a:p>
            <a:pPr lvl="1"/>
            <a:r>
              <a:rPr lang="en-US" dirty="0"/>
              <a:t/>
            </a:r>
            <a:br>
              <a:rPr lang="en-US" dirty="0"/>
            </a:br>
            <a:r>
              <a:rPr lang="en-US" dirty="0"/>
              <a:t>(Please note: PowerPoint automatically adds increasing numbers in a list, so if numbers need to refer to slide or chapter numbers, this layout should be manually created by removing the automatic numbers and adding your own.)</a:t>
            </a:r>
          </a:p>
        </p:txBody>
      </p:sp>
      <p:sp>
        <p:nvSpPr>
          <p:cNvPr id="13" name="Slide Number Placeholder 12"/>
          <p:cNvSpPr>
            <a:spLocks noGrp="1"/>
          </p:cNvSpPr>
          <p:nvPr>
            <p:ph type="sldNum" sz="quarter" idx="12"/>
          </p:nvPr>
        </p:nvSpPr>
        <p:spPr/>
        <p:txBody>
          <a:bodyPr/>
          <a:lstStyle/>
          <a:p>
            <a:fld id="{E12D0507-9F86-7A45-BE8E-43760B9F92AA}" type="slidenum">
              <a:rPr lang="en-US" smtClean="0"/>
              <a:pPr/>
              <a:t>18</a:t>
            </a:fld>
            <a:endParaRPr lang="en-US"/>
          </a:p>
        </p:txBody>
      </p:sp>
    </p:spTree>
    <p:extLst>
      <p:ext uri="{BB962C8B-B14F-4D97-AF65-F5344CB8AC3E}">
        <p14:creationId xmlns:p14="http://schemas.microsoft.com/office/powerpoint/2010/main" val="3107669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Slide title is </a:t>
            </a:r>
            <a:r>
              <a:rPr lang="en-US" dirty="0" smtClean="0"/>
              <a:t>Arial Bold 26pt</a:t>
            </a:r>
            <a:r>
              <a:rPr lang="en-US" dirty="0"/>
              <a:t>.</a:t>
            </a:r>
          </a:p>
        </p:txBody>
      </p:sp>
      <p:sp>
        <p:nvSpPr>
          <p:cNvPr id="3" name="Content Placeholder 2"/>
          <p:cNvSpPr>
            <a:spLocks noGrp="1"/>
          </p:cNvSpPr>
          <p:nvPr>
            <p:ph idx="1"/>
          </p:nvPr>
        </p:nvSpPr>
        <p:spPr/>
        <p:txBody>
          <a:bodyPr/>
          <a:lstStyle/>
          <a:p>
            <a:r>
              <a:rPr lang="en-US" dirty="0"/>
              <a:t>Level one text is </a:t>
            </a:r>
            <a:r>
              <a:rPr lang="en-US" dirty="0" smtClean="0"/>
              <a:t>Arial Bold 16pt</a:t>
            </a:r>
            <a:r>
              <a:rPr lang="en-US" dirty="0"/>
              <a:t>. Level one text does not use a bullet </a:t>
            </a:r>
            <a:r>
              <a:rPr lang="en-US" dirty="0" smtClean="0"/>
              <a:t/>
            </a:r>
            <a:br>
              <a:rPr lang="en-US" dirty="0" smtClean="0"/>
            </a:br>
            <a:r>
              <a:rPr lang="en-US" dirty="0" smtClean="0"/>
              <a:t>and </a:t>
            </a:r>
            <a:r>
              <a:rPr lang="en-US" dirty="0"/>
              <a:t>can be used as a lead-in or summary sentence/paragraph.</a:t>
            </a:r>
          </a:p>
          <a:p>
            <a:pPr lvl="1"/>
            <a:r>
              <a:rPr lang="en-US" dirty="0"/>
              <a:t>Level two text is </a:t>
            </a:r>
            <a:r>
              <a:rPr lang="en-US" dirty="0" smtClean="0"/>
              <a:t>Arial 16pt</a:t>
            </a:r>
            <a:r>
              <a:rPr lang="en-US" dirty="0"/>
              <a:t>. Level two text also does not use a bullet and should be formatted as a paragraph of body text. </a:t>
            </a:r>
          </a:p>
          <a:p>
            <a:pPr lvl="2"/>
            <a:r>
              <a:rPr lang="en-US" dirty="0"/>
              <a:t>Use level three text for bullet points.</a:t>
            </a:r>
          </a:p>
          <a:p>
            <a:pPr lvl="2"/>
            <a:r>
              <a:rPr lang="en-US" dirty="0"/>
              <a:t>Level three is also </a:t>
            </a:r>
            <a:r>
              <a:rPr lang="en-US" dirty="0" smtClean="0"/>
              <a:t>Arial 16pt</a:t>
            </a:r>
            <a:r>
              <a:rPr lang="en-US" dirty="0"/>
              <a:t>.</a:t>
            </a:r>
          </a:p>
          <a:p>
            <a:pPr lvl="2"/>
            <a:r>
              <a:rPr lang="en-US" dirty="0"/>
              <a:t>Use the “Increase List Level” and “Decrease List Level” buttons in the “Paragraph” section of the Home tab to change text levels. Don’t manually add bullets as it may mess up the formatting</a:t>
            </a:r>
            <a:r>
              <a:rPr lang="en-US" dirty="0" smtClean="0"/>
              <a:t>.</a:t>
            </a:r>
          </a:p>
          <a:p>
            <a:pPr lvl="2"/>
            <a:r>
              <a:rPr lang="en-US" dirty="0"/>
              <a:t>This slide is an example of the “Title and Content” slide layout</a:t>
            </a:r>
            <a:r>
              <a:rPr lang="en-US" dirty="0" smtClean="0"/>
              <a:t>.</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19</a:t>
            </a:fld>
            <a:endParaRPr lang="en-US"/>
          </a:p>
        </p:txBody>
      </p:sp>
    </p:spTree>
    <p:extLst>
      <p:ext uri="{BB962C8B-B14F-4D97-AF65-F5344CB8AC3E}">
        <p14:creationId xmlns:p14="http://schemas.microsoft.com/office/powerpoint/2010/main" val="1583336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821717"/>
            <a:ext cx="9144000" cy="1036283"/>
          </a:xfrm>
          <a:prstGeom prst="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nl-BE"/>
          </a:p>
        </p:txBody>
      </p:sp>
      <p:sp>
        <p:nvSpPr>
          <p:cNvPr id="4" name="Rounded Rectangle 3"/>
          <p:cNvSpPr/>
          <p:nvPr/>
        </p:nvSpPr>
        <p:spPr>
          <a:xfrm>
            <a:off x="3578835" y="2277613"/>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Middleware</a:t>
            </a:r>
            <a:endParaRPr lang="nl-BE" sz="1400" dirty="0"/>
          </a:p>
        </p:txBody>
      </p:sp>
      <p:pic>
        <p:nvPicPr>
          <p:cNvPr id="7" name="Picture 2" descr="http://aux2.iconpedia.net/uploads/4573726416008456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246" y="3159548"/>
            <a:ext cx="646421" cy="6464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Develop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279" y="3112056"/>
            <a:ext cx="780045" cy="7800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768015" y="4008767"/>
            <a:ext cx="56297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defPPr>
              <a:defRPr lang="en-US"/>
            </a:defPPr>
            <a:lvl1pPr>
              <a:defRPr>
                <a:solidFill>
                  <a:schemeClr val="lt1"/>
                </a:solidFill>
                <a:latin typeface="Tahoma" pitchFamily="34" charset="0"/>
                <a:ea typeface="Tahoma" pitchFamily="34" charset="0"/>
                <a:cs typeface="Tahoma" pitchFamily="34"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nl-BE" dirty="0"/>
              <a:t>test</a:t>
            </a:r>
          </a:p>
        </p:txBody>
      </p:sp>
      <p:sp>
        <p:nvSpPr>
          <p:cNvPr id="13" name="TextBox 12"/>
          <p:cNvSpPr txBox="1"/>
          <p:nvPr/>
        </p:nvSpPr>
        <p:spPr>
          <a:xfrm>
            <a:off x="4850899" y="4008767"/>
            <a:ext cx="1322093"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defPPr>
              <a:defRPr lang="en-US"/>
            </a:defPPr>
            <a:lvl1pPr>
              <a:defRPr>
                <a:solidFill>
                  <a:schemeClr val="lt1"/>
                </a:solidFill>
                <a:latin typeface="Tahoma" pitchFamily="34" charset="0"/>
                <a:ea typeface="Tahoma" pitchFamily="34" charset="0"/>
                <a:cs typeface="Tahoma" pitchFamily="34"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nl-BE" dirty="0"/>
              <a:t>acceptance</a:t>
            </a:r>
          </a:p>
        </p:txBody>
      </p:sp>
      <p:sp>
        <p:nvSpPr>
          <p:cNvPr id="16" name="TextBox 15"/>
          <p:cNvSpPr txBox="1"/>
          <p:nvPr/>
        </p:nvSpPr>
        <p:spPr>
          <a:xfrm>
            <a:off x="6943928" y="3990099"/>
            <a:ext cx="126553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nl-BE" dirty="0" smtClean="0">
                <a:latin typeface="Tahoma" pitchFamily="34" charset="0"/>
                <a:ea typeface="Tahoma" pitchFamily="34" charset="0"/>
                <a:cs typeface="Tahoma" pitchFamily="34" charset="0"/>
              </a:rPr>
              <a:t>production</a:t>
            </a:r>
            <a:endParaRPr lang="nl-BE" dirty="0">
              <a:latin typeface="Tahoma" pitchFamily="34" charset="0"/>
              <a:ea typeface="Tahoma" pitchFamily="34" charset="0"/>
              <a:cs typeface="Tahoma" pitchFamily="34" charset="0"/>
            </a:endParaRPr>
          </a:p>
        </p:txBody>
      </p:sp>
      <p:sp>
        <p:nvSpPr>
          <p:cNvPr id="25" name="TextBox 24"/>
          <p:cNvSpPr txBox="1"/>
          <p:nvPr/>
        </p:nvSpPr>
        <p:spPr>
          <a:xfrm>
            <a:off x="960698" y="2819400"/>
            <a:ext cx="1207515" cy="338554"/>
          </a:xfrm>
          <a:prstGeom prst="rect">
            <a:avLst/>
          </a:prstGeom>
          <a:noFill/>
        </p:spPr>
        <p:txBody>
          <a:bodyPr wrap="square" rtlCol="0">
            <a:spAutoFit/>
          </a:bodyPr>
          <a:lstStyle/>
          <a:p>
            <a:pPr algn="ctr"/>
            <a:r>
              <a:rPr lang="nl-BE" sz="1600" dirty="0" smtClean="0"/>
              <a:t>artifact</a:t>
            </a:r>
            <a:endParaRPr lang="nl-BE" dirty="0"/>
          </a:p>
        </p:txBody>
      </p:sp>
      <p:pic>
        <p:nvPicPr>
          <p:cNvPr id="26" name="Picture 23" descr="Apps kexi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3891" y="1462873"/>
            <a:ext cx="1098779" cy="109877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815154" y="1131198"/>
            <a:ext cx="1207515" cy="338554"/>
          </a:xfrm>
          <a:prstGeom prst="rect">
            <a:avLst/>
          </a:prstGeom>
          <a:noFill/>
        </p:spPr>
        <p:txBody>
          <a:bodyPr wrap="square" rtlCol="0">
            <a:spAutoFit/>
          </a:bodyPr>
          <a:lstStyle/>
          <a:p>
            <a:pPr algn="ctr"/>
            <a:r>
              <a:rPr lang="nl-BE" sz="1600" dirty="0" smtClean="0"/>
              <a:t>application</a:t>
            </a:r>
            <a:endParaRPr lang="nl-BE" dirty="0"/>
          </a:p>
        </p:txBody>
      </p:sp>
      <p:sp>
        <p:nvSpPr>
          <p:cNvPr id="35" name="Rounded Rectangle 34"/>
          <p:cNvSpPr/>
          <p:nvPr/>
        </p:nvSpPr>
        <p:spPr>
          <a:xfrm>
            <a:off x="5069557" y="2277613"/>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ESB</a:t>
            </a:r>
            <a:endParaRPr lang="nl-BE" sz="1400" dirty="0"/>
          </a:p>
        </p:txBody>
      </p:sp>
      <p:sp>
        <p:nvSpPr>
          <p:cNvPr id="36" name="Rounded Rectangle 35"/>
          <p:cNvSpPr/>
          <p:nvPr/>
        </p:nvSpPr>
        <p:spPr>
          <a:xfrm>
            <a:off x="3113124" y="1769165"/>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AppServ</a:t>
            </a:r>
            <a:endParaRPr lang="nl-BE" sz="1400" dirty="0"/>
          </a:p>
        </p:txBody>
      </p:sp>
      <p:sp>
        <p:nvSpPr>
          <p:cNvPr id="37" name="Rounded Rectangle 36"/>
          <p:cNvSpPr/>
          <p:nvPr/>
        </p:nvSpPr>
        <p:spPr>
          <a:xfrm>
            <a:off x="4619039" y="1769165"/>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WebServ</a:t>
            </a:r>
            <a:endParaRPr lang="nl-BE" sz="1400" dirty="0"/>
          </a:p>
        </p:txBody>
      </p:sp>
      <p:sp>
        <p:nvSpPr>
          <p:cNvPr id="38" name="Rounded Rectangle 37"/>
          <p:cNvSpPr/>
          <p:nvPr/>
        </p:nvSpPr>
        <p:spPr>
          <a:xfrm>
            <a:off x="6158122" y="1769165"/>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DB</a:t>
            </a:r>
            <a:endParaRPr lang="nl-BE" sz="1400" dirty="0"/>
          </a:p>
        </p:txBody>
      </p:sp>
      <p:sp>
        <p:nvSpPr>
          <p:cNvPr id="39" name="Rounded Rectangle 38"/>
          <p:cNvSpPr/>
          <p:nvPr/>
        </p:nvSpPr>
        <p:spPr>
          <a:xfrm>
            <a:off x="3709099" y="1254031"/>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LB</a:t>
            </a:r>
            <a:endParaRPr lang="nl-BE" sz="1400" dirty="0"/>
          </a:p>
        </p:txBody>
      </p:sp>
      <p:sp>
        <p:nvSpPr>
          <p:cNvPr id="40" name="Rounded Rectangle 39"/>
          <p:cNvSpPr/>
          <p:nvPr/>
        </p:nvSpPr>
        <p:spPr>
          <a:xfrm>
            <a:off x="6573650" y="2277613"/>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OS</a:t>
            </a:r>
            <a:endParaRPr lang="nl-BE" sz="1400" dirty="0"/>
          </a:p>
        </p:txBody>
      </p:sp>
      <p:sp>
        <p:nvSpPr>
          <p:cNvPr id="41" name="Rounded Rectangle 40"/>
          <p:cNvSpPr/>
          <p:nvPr/>
        </p:nvSpPr>
        <p:spPr>
          <a:xfrm>
            <a:off x="5204020" y="1254031"/>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Authentication</a:t>
            </a:r>
            <a:endParaRPr lang="nl-BE" sz="1400" dirty="0"/>
          </a:p>
        </p:txBody>
      </p:sp>
      <p:sp>
        <p:nvSpPr>
          <p:cNvPr id="42" name="Rounded Rectangle 41"/>
          <p:cNvSpPr/>
          <p:nvPr/>
        </p:nvSpPr>
        <p:spPr>
          <a:xfrm>
            <a:off x="6729815" y="1254031"/>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Portal</a:t>
            </a:r>
            <a:endParaRPr lang="nl-BE" sz="1400" dirty="0"/>
          </a:p>
        </p:txBody>
      </p:sp>
      <p:sp>
        <p:nvSpPr>
          <p:cNvPr id="43" name="Rounded Rectangle 42"/>
          <p:cNvSpPr/>
          <p:nvPr/>
        </p:nvSpPr>
        <p:spPr>
          <a:xfrm>
            <a:off x="7647690" y="1769165"/>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Engines</a:t>
            </a:r>
            <a:endParaRPr lang="nl-BE" sz="1400" dirty="0"/>
          </a:p>
        </p:txBody>
      </p:sp>
      <p:sp>
        <p:nvSpPr>
          <p:cNvPr id="44" name="Arc 43"/>
          <p:cNvSpPr/>
          <p:nvPr/>
        </p:nvSpPr>
        <p:spPr>
          <a:xfrm rot="21075433">
            <a:off x="2398583" y="3110643"/>
            <a:ext cx="1762967" cy="1696881"/>
          </a:xfrm>
          <a:prstGeom prst="arc">
            <a:avLst/>
          </a:prstGeom>
          <a:ln w="19050">
            <a:solidFill>
              <a:schemeClr val="tx1"/>
            </a:solidFill>
            <a:tailEnd type="arrow"/>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nl-BE"/>
          </a:p>
        </p:txBody>
      </p:sp>
      <p:sp>
        <p:nvSpPr>
          <p:cNvPr id="46" name="Arc 45"/>
          <p:cNvSpPr/>
          <p:nvPr/>
        </p:nvSpPr>
        <p:spPr>
          <a:xfrm rot="19057645">
            <a:off x="5770878" y="3531993"/>
            <a:ext cx="1762967" cy="1696881"/>
          </a:xfrm>
          <a:prstGeom prst="arc">
            <a:avLst/>
          </a:prstGeom>
          <a:ln w="19050">
            <a:solidFill>
              <a:schemeClr val="tx1"/>
            </a:solidFill>
            <a:tailEnd type="arrow"/>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nl-BE"/>
          </a:p>
        </p:txBody>
      </p:sp>
      <p:pic>
        <p:nvPicPr>
          <p:cNvPr id="47" name="Picture 2" descr="http://aux2.iconpedia.net/uploads/4573726416008456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790" y="4146055"/>
            <a:ext cx="646421" cy="6464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Develop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823" y="4098563"/>
            <a:ext cx="780045" cy="7800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aux2.iconpedia.net/uploads/4573726416008456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246" y="5063271"/>
            <a:ext cx="646421" cy="646421"/>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p:cNvSpPr/>
          <p:nvPr/>
        </p:nvSpPr>
        <p:spPr>
          <a:xfrm>
            <a:off x="18593" y="3286145"/>
            <a:ext cx="1073228" cy="393224"/>
          </a:xfrm>
          <a:prstGeom prst="roundRect">
            <a:avLst/>
          </a:prstGeom>
          <a:gradFill flip="none" rotWithShape="1">
            <a:gsLst>
              <a:gs pos="58000">
                <a:srgbClr val="0064AF"/>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Supplier 1</a:t>
            </a:r>
            <a:endParaRPr lang="nl-BE" sz="1400" dirty="0"/>
          </a:p>
        </p:txBody>
      </p:sp>
      <p:sp>
        <p:nvSpPr>
          <p:cNvPr id="52" name="Rounded Rectangle 51"/>
          <p:cNvSpPr/>
          <p:nvPr/>
        </p:nvSpPr>
        <p:spPr>
          <a:xfrm>
            <a:off x="18593" y="4272652"/>
            <a:ext cx="1073228" cy="393224"/>
          </a:xfrm>
          <a:prstGeom prst="roundRect">
            <a:avLst/>
          </a:prstGeom>
          <a:gradFill flip="none" rotWithShape="1">
            <a:gsLst>
              <a:gs pos="58000">
                <a:srgbClr val="0064AF"/>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Supplier 2</a:t>
            </a:r>
            <a:endParaRPr lang="nl-BE" sz="1400" dirty="0"/>
          </a:p>
        </p:txBody>
      </p:sp>
      <p:sp>
        <p:nvSpPr>
          <p:cNvPr id="53" name="Rounded Rectangle 52"/>
          <p:cNvSpPr/>
          <p:nvPr/>
        </p:nvSpPr>
        <p:spPr>
          <a:xfrm>
            <a:off x="37137" y="5189869"/>
            <a:ext cx="1073228" cy="393224"/>
          </a:xfrm>
          <a:prstGeom prst="roundRect">
            <a:avLst/>
          </a:prstGeom>
          <a:gradFill flip="none" rotWithShape="1">
            <a:gsLst>
              <a:gs pos="58000">
                <a:srgbClr val="0064AF"/>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Supplier 3</a:t>
            </a:r>
            <a:endParaRPr lang="nl-BE" sz="1400" dirty="0"/>
          </a:p>
        </p:txBody>
      </p:sp>
      <p:sp>
        <p:nvSpPr>
          <p:cNvPr id="45" name="Arc 44"/>
          <p:cNvSpPr/>
          <p:nvPr/>
        </p:nvSpPr>
        <p:spPr>
          <a:xfrm rot="19057645">
            <a:off x="3969417" y="3564848"/>
            <a:ext cx="1762967" cy="1696881"/>
          </a:xfrm>
          <a:prstGeom prst="arc">
            <a:avLst/>
          </a:prstGeom>
          <a:ln w="19050">
            <a:solidFill>
              <a:schemeClr val="tx1"/>
            </a:solidFill>
            <a:tailEnd type="arrow"/>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nl-BE"/>
          </a:p>
        </p:txBody>
      </p:sp>
      <p:sp>
        <p:nvSpPr>
          <p:cNvPr id="3" name="Rounded Rectangle 2"/>
          <p:cNvSpPr/>
          <p:nvPr/>
        </p:nvSpPr>
        <p:spPr>
          <a:xfrm>
            <a:off x="69162" y="5867401"/>
            <a:ext cx="1495292" cy="888241"/>
          </a:xfrm>
          <a:prstGeom prst="roundRect">
            <a:avLst/>
          </a:prstGeom>
          <a:gradFill flip="none" rotWithShape="1">
            <a:gsLst>
              <a:gs pos="0">
                <a:srgbClr val="0064AF"/>
              </a:gs>
              <a:gs pos="100000">
                <a:srgbClr val="FFFFFF"/>
              </a:gs>
            </a:gsLst>
            <a:lin ang="16200000" scaled="0"/>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nl-BE" sz="1800" dirty="0" smtClean="0">
                <a:solidFill>
                  <a:sysClr val="windowText" lastClr="000000"/>
                </a:solidFill>
              </a:rPr>
              <a:t>Release Intake</a:t>
            </a:r>
            <a:endParaRPr lang="nl-BE" sz="1800" dirty="0">
              <a:solidFill>
                <a:sysClr val="windowText" lastClr="000000"/>
              </a:solidFill>
            </a:endParaRPr>
          </a:p>
        </p:txBody>
      </p:sp>
      <p:sp>
        <p:nvSpPr>
          <p:cNvPr id="55" name="Rounded Rectangle 54"/>
          <p:cNvSpPr/>
          <p:nvPr/>
        </p:nvSpPr>
        <p:spPr>
          <a:xfrm>
            <a:off x="1923890" y="5867401"/>
            <a:ext cx="1844124" cy="888241"/>
          </a:xfrm>
          <a:prstGeom prst="roundRect">
            <a:avLst/>
          </a:prstGeom>
          <a:gradFill flip="none" rotWithShape="1">
            <a:gsLst>
              <a:gs pos="0">
                <a:srgbClr val="0064AF"/>
              </a:gs>
              <a:gs pos="100000">
                <a:srgbClr val="FFFFFF"/>
              </a:gs>
            </a:gsLst>
            <a:lin ang="16200000" scaled="0"/>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nl-BE" sz="1800" dirty="0" smtClean="0">
                <a:solidFill>
                  <a:sysClr val="windowText" lastClr="000000"/>
                </a:solidFill>
              </a:rPr>
              <a:t>Master Release mgmt</a:t>
            </a:r>
            <a:endParaRPr lang="nl-BE" sz="1800" dirty="0">
              <a:solidFill>
                <a:sysClr val="windowText" lastClr="000000"/>
              </a:solidFill>
            </a:endParaRPr>
          </a:p>
        </p:txBody>
      </p:sp>
      <p:sp>
        <p:nvSpPr>
          <p:cNvPr id="56" name="Rounded Rectangle 55"/>
          <p:cNvSpPr/>
          <p:nvPr/>
        </p:nvSpPr>
        <p:spPr>
          <a:xfrm>
            <a:off x="3934298" y="5867401"/>
            <a:ext cx="4878201" cy="888241"/>
          </a:xfrm>
          <a:prstGeom prst="roundRect">
            <a:avLst/>
          </a:prstGeom>
          <a:gradFill flip="none" rotWithShape="1">
            <a:gsLst>
              <a:gs pos="0">
                <a:srgbClr val="0064AF"/>
              </a:gs>
              <a:gs pos="100000">
                <a:srgbClr val="FFFFFF"/>
              </a:gs>
            </a:gsLst>
            <a:lin ang="16200000" scaled="0"/>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nl-BE" sz="1800" dirty="0" smtClean="0">
                <a:solidFill>
                  <a:sysClr val="windowText" lastClr="000000"/>
                </a:solidFill>
              </a:rPr>
              <a:t>Continuous “zero touch”  &amp; standardized</a:t>
            </a:r>
          </a:p>
          <a:p>
            <a:pPr algn="ctr"/>
            <a:r>
              <a:rPr lang="nl-BE" sz="1800" dirty="0" smtClean="0">
                <a:solidFill>
                  <a:sysClr val="windowText" lastClr="000000"/>
                </a:solidFill>
              </a:rPr>
              <a:t>Application Release Deployment</a:t>
            </a:r>
            <a:endParaRPr lang="nl-BE" sz="1800" dirty="0">
              <a:solidFill>
                <a:sysClr val="windowText" lastClr="000000"/>
              </a:solidFill>
            </a:endParaRPr>
          </a:p>
        </p:txBody>
      </p:sp>
      <p:sp>
        <p:nvSpPr>
          <p:cNvPr id="11" name="Title 10"/>
          <p:cNvSpPr>
            <a:spLocks noGrp="1"/>
          </p:cNvSpPr>
          <p:nvPr>
            <p:ph type="title"/>
          </p:nvPr>
        </p:nvSpPr>
        <p:spPr/>
        <p:txBody>
          <a:bodyPr/>
          <a:lstStyle/>
          <a:p>
            <a:r>
              <a:rPr lang="nl-BE" dirty="0"/>
              <a:t>Automating application release operations</a:t>
            </a:r>
            <a:br>
              <a:rPr lang="nl-BE" dirty="0"/>
            </a:br>
            <a:r>
              <a:rPr lang="nl-BE" dirty="0" smtClean="0"/>
              <a:t>Enterprise </a:t>
            </a:r>
            <a:r>
              <a:rPr lang="nl-BE" dirty="0"/>
              <a:t>Application Delivery</a:t>
            </a:r>
            <a:endParaRPr lang="en-US" dirty="0"/>
          </a:p>
        </p:txBody>
      </p:sp>
      <p:pic>
        <p:nvPicPr>
          <p:cNvPr id="49" name="Picture 48"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810000" y="4648200"/>
            <a:ext cx="457200" cy="609603"/>
          </a:xfrm>
          <a:prstGeom prst="rect">
            <a:avLst/>
          </a:prstGeom>
        </p:spPr>
      </p:pic>
      <p:grpSp>
        <p:nvGrpSpPr>
          <p:cNvPr id="12" name="Group 11"/>
          <p:cNvGrpSpPr/>
          <p:nvPr/>
        </p:nvGrpSpPr>
        <p:grpSpPr>
          <a:xfrm>
            <a:off x="5257800" y="4648200"/>
            <a:ext cx="762000" cy="609603"/>
            <a:chOff x="5257800" y="3486150"/>
            <a:chExt cx="762000" cy="457202"/>
          </a:xfrm>
        </p:grpSpPr>
        <p:pic>
          <p:nvPicPr>
            <p:cNvPr id="54" name="Picture 53"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257800" y="3486150"/>
              <a:ext cx="457200" cy="457202"/>
            </a:xfrm>
            <a:prstGeom prst="rect">
              <a:avLst/>
            </a:prstGeom>
          </p:spPr>
        </p:pic>
        <p:pic>
          <p:nvPicPr>
            <p:cNvPr id="57" name="Picture 56"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562600" y="3486150"/>
              <a:ext cx="457200" cy="457202"/>
            </a:xfrm>
            <a:prstGeom prst="rect">
              <a:avLst/>
            </a:prstGeom>
          </p:spPr>
        </p:pic>
      </p:grpSp>
      <p:grpSp>
        <p:nvGrpSpPr>
          <p:cNvPr id="28" name="Group 27"/>
          <p:cNvGrpSpPr/>
          <p:nvPr/>
        </p:nvGrpSpPr>
        <p:grpSpPr>
          <a:xfrm>
            <a:off x="6934200" y="4546600"/>
            <a:ext cx="1371600" cy="1219203"/>
            <a:chOff x="6934200" y="3409950"/>
            <a:chExt cx="1371600" cy="914402"/>
          </a:xfrm>
        </p:grpSpPr>
        <p:pic>
          <p:nvPicPr>
            <p:cNvPr id="58" name="Picture 57"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934200" y="3409950"/>
              <a:ext cx="457200" cy="457202"/>
            </a:xfrm>
            <a:prstGeom prst="rect">
              <a:avLst/>
            </a:prstGeom>
          </p:spPr>
        </p:pic>
        <p:pic>
          <p:nvPicPr>
            <p:cNvPr id="59" name="Picture 58"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39000" y="3409950"/>
              <a:ext cx="457200" cy="457202"/>
            </a:xfrm>
            <a:prstGeom prst="rect">
              <a:avLst/>
            </a:prstGeom>
          </p:spPr>
        </p:pic>
        <p:pic>
          <p:nvPicPr>
            <p:cNvPr id="60" name="Picture 59"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43800" y="3409950"/>
              <a:ext cx="457200" cy="457202"/>
            </a:xfrm>
            <a:prstGeom prst="rect">
              <a:avLst/>
            </a:prstGeom>
          </p:spPr>
        </p:pic>
        <p:pic>
          <p:nvPicPr>
            <p:cNvPr id="61" name="Picture 60"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848600" y="3409950"/>
              <a:ext cx="457200" cy="457202"/>
            </a:xfrm>
            <a:prstGeom prst="rect">
              <a:avLst/>
            </a:prstGeom>
          </p:spPr>
        </p:pic>
        <p:pic>
          <p:nvPicPr>
            <p:cNvPr id="62" name="Picture 61"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934200" y="3867150"/>
              <a:ext cx="457200" cy="457202"/>
            </a:xfrm>
            <a:prstGeom prst="rect">
              <a:avLst/>
            </a:prstGeom>
          </p:spPr>
        </p:pic>
        <p:pic>
          <p:nvPicPr>
            <p:cNvPr id="63" name="Picture 62"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39000" y="3867150"/>
              <a:ext cx="457200" cy="457202"/>
            </a:xfrm>
            <a:prstGeom prst="rect">
              <a:avLst/>
            </a:prstGeom>
          </p:spPr>
        </p:pic>
        <p:pic>
          <p:nvPicPr>
            <p:cNvPr id="64" name="Picture 63"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43800" y="3867150"/>
              <a:ext cx="457200" cy="457202"/>
            </a:xfrm>
            <a:prstGeom prst="rect">
              <a:avLst/>
            </a:prstGeom>
          </p:spPr>
        </p:pic>
        <p:pic>
          <p:nvPicPr>
            <p:cNvPr id="65" name="Picture 64"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848600" y="3867150"/>
              <a:ext cx="457200" cy="457202"/>
            </a:xfrm>
            <a:prstGeom prst="rect">
              <a:avLst/>
            </a:prstGeom>
          </p:spPr>
        </p:pic>
      </p:grpSp>
    </p:spTree>
    <p:extLst>
      <p:ext uri="{BB962C8B-B14F-4D97-AF65-F5344CB8AC3E}">
        <p14:creationId xmlns:p14="http://schemas.microsoft.com/office/powerpoint/2010/main" val="3609994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63" presetClass="path" presetSubtype="0" repeatCount="indefinite" accel="50000" decel="50000" fill="hold" nodeType="afterEffect">
                                  <p:stCondLst>
                                    <p:cond delay="0"/>
                                  </p:stCondLst>
                                  <p:childTnLst>
                                    <p:animMotion origin="layout" path="M 2.77778E-6 -1.51711E-6 L 0.11718 -0.00208 " pathEditMode="relative" rAng="0" ptsTypes="AA">
                                      <p:cBhvr>
                                        <p:cTn id="13" dur="2000" fill="hold"/>
                                        <p:tgtEl>
                                          <p:spTgt spid="7"/>
                                        </p:tgtEl>
                                        <p:attrNameLst>
                                          <p:attrName>ppt_x</p:attrName>
                                          <p:attrName>ppt_y</p:attrName>
                                        </p:attrNameLst>
                                      </p:cBhvr>
                                      <p:rCtr x="5851" y="-11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par>
                          <p:cTn id="18" fill="hold">
                            <p:stCondLst>
                              <p:cond delay="3000"/>
                            </p:stCondLst>
                            <p:childTnLst>
                              <p:par>
                                <p:cTn id="19" presetID="42" presetClass="entr" presetSubtype="0" fill="hold"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anim calcmode="lin" valueType="num">
                                      <p:cBhvr>
                                        <p:cTn id="22" dur="1000" fill="hold"/>
                                        <p:tgtEl>
                                          <p:spTgt spid="48"/>
                                        </p:tgtEl>
                                        <p:attrNameLst>
                                          <p:attrName>ppt_x</p:attrName>
                                        </p:attrNameLst>
                                      </p:cBhvr>
                                      <p:tavLst>
                                        <p:tav tm="0">
                                          <p:val>
                                            <p:strVal val="#ppt_x"/>
                                          </p:val>
                                        </p:tav>
                                        <p:tav tm="100000">
                                          <p:val>
                                            <p:strVal val="#ppt_x"/>
                                          </p:val>
                                        </p:tav>
                                      </p:tavLst>
                                    </p:anim>
                                    <p:anim calcmode="lin" valueType="num">
                                      <p:cBhvr>
                                        <p:cTn id="23" dur="1000" fill="hold"/>
                                        <p:tgtEl>
                                          <p:spTgt spid="48"/>
                                        </p:tgtEl>
                                        <p:attrNameLst>
                                          <p:attrName>ppt_y</p:attrName>
                                        </p:attrNameLst>
                                      </p:cBhvr>
                                      <p:tavLst>
                                        <p:tav tm="0">
                                          <p:val>
                                            <p:strVal val="#ppt_y+.1"/>
                                          </p:val>
                                        </p:tav>
                                        <p:tav tm="100000">
                                          <p:val>
                                            <p:strVal val="#ppt_y"/>
                                          </p:val>
                                        </p:tav>
                                      </p:tavLst>
                                    </p:anim>
                                  </p:childTnLst>
                                </p:cTn>
                              </p:par>
                            </p:childTnLst>
                          </p:cTn>
                        </p:par>
                        <p:par>
                          <p:cTn id="24" fill="hold">
                            <p:stCondLst>
                              <p:cond delay="4000"/>
                            </p:stCondLst>
                            <p:childTnLst>
                              <p:par>
                                <p:cTn id="25" presetID="1" presetClass="entr" presetSubtype="0"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par>
                          <p:cTn id="27" fill="hold">
                            <p:stCondLst>
                              <p:cond delay="4000"/>
                            </p:stCondLst>
                            <p:childTnLst>
                              <p:par>
                                <p:cTn id="28" presetID="63" presetClass="path" presetSubtype="0" repeatCount="indefinite" accel="50000" decel="50000" fill="hold" nodeType="afterEffect">
                                  <p:stCondLst>
                                    <p:cond delay="0"/>
                                  </p:stCondLst>
                                  <p:childTnLst>
                                    <p:animMotion origin="layout" path="M 2.77778E-6 -1.51711E-6 L 0.11718 -0.00208 " pathEditMode="relative" rAng="0" ptsTypes="AA">
                                      <p:cBhvr>
                                        <p:cTn id="29" dur="2000" fill="hold"/>
                                        <p:tgtEl>
                                          <p:spTgt spid="47"/>
                                        </p:tgtEl>
                                        <p:attrNameLst>
                                          <p:attrName>ppt_x</p:attrName>
                                          <p:attrName>ppt_y</p:attrName>
                                        </p:attrNameLst>
                                      </p:cBhvr>
                                      <p:rCtr x="5851" y="-116"/>
                                    </p:animMotion>
                                  </p:childTnLst>
                                </p:cTn>
                              </p:par>
                            </p:childTnLst>
                          </p:cTn>
                        </p:par>
                        <p:par>
                          <p:cTn id="30" fill="hold">
                            <p:stCondLst>
                              <p:cond delay="6000"/>
                            </p:stCondLst>
                            <p:childTnLst>
                              <p:par>
                                <p:cTn id="31" presetID="10" presetClass="entr" presetSubtype="0"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par>
                          <p:cTn id="34" fill="hold">
                            <p:stCondLst>
                              <p:cond delay="6500"/>
                            </p:stCondLst>
                            <p:childTnLst>
                              <p:par>
                                <p:cTn id="35" presetID="1" presetClass="entr" presetSubtype="0" fill="hold" nodeType="after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par>
                          <p:cTn id="37" fill="hold">
                            <p:stCondLst>
                              <p:cond delay="6500"/>
                            </p:stCondLst>
                            <p:childTnLst>
                              <p:par>
                                <p:cTn id="38" presetID="63" presetClass="path" presetSubtype="0" repeatCount="indefinite" accel="50000" decel="50000" fill="hold" nodeType="afterEffect">
                                  <p:stCondLst>
                                    <p:cond delay="0"/>
                                  </p:stCondLst>
                                  <p:childTnLst>
                                    <p:animMotion origin="layout" path="M 3.05556E-6 3.51526E-7 L 0.11718 -0.11933 " pathEditMode="relative" rAng="0" ptsTypes="AA">
                                      <p:cBhvr>
                                        <p:cTn id="39" dur="2000" fill="hold"/>
                                        <p:tgtEl>
                                          <p:spTgt spid="50"/>
                                        </p:tgtEl>
                                        <p:attrNameLst>
                                          <p:attrName>ppt_x</p:attrName>
                                          <p:attrName>ppt_y</p:attrName>
                                        </p:attrNameLst>
                                      </p:cBhvr>
                                      <p:rCtr x="5851" y="-5967"/>
                                    </p:animMotion>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anim calcmode="lin" valueType="num">
                                      <p:cBhvr>
                                        <p:cTn id="51" dur="1000" fill="hold"/>
                                        <p:tgtEl>
                                          <p:spTgt spid="55"/>
                                        </p:tgtEl>
                                        <p:attrNameLst>
                                          <p:attrName>ppt_x</p:attrName>
                                        </p:attrNameLst>
                                      </p:cBhvr>
                                      <p:tavLst>
                                        <p:tav tm="0">
                                          <p:val>
                                            <p:strVal val="#ppt_x"/>
                                          </p:val>
                                        </p:tav>
                                        <p:tav tm="100000">
                                          <p:val>
                                            <p:strVal val="#ppt_x"/>
                                          </p:val>
                                        </p:tav>
                                      </p:tavLst>
                                    </p:anim>
                                    <p:anim calcmode="lin" valueType="num">
                                      <p:cBhvr>
                                        <p:cTn id="52" dur="1000" fill="hold"/>
                                        <p:tgtEl>
                                          <p:spTgt spid="55"/>
                                        </p:tgtEl>
                                        <p:attrNameLst>
                                          <p:attrName>ppt_y</p:attrName>
                                        </p:attrNameLst>
                                      </p:cBhvr>
                                      <p:tavLst>
                                        <p:tav tm="0">
                                          <p:val>
                                            <p:strVal val="#ppt_y+.1"/>
                                          </p:val>
                                        </p:tav>
                                        <p:tav tm="100000">
                                          <p:val>
                                            <p:strVal val="#ppt_y"/>
                                          </p:val>
                                        </p:tav>
                                      </p:tavLst>
                                    </p:anim>
                                  </p:childTnLst>
                                </p:cTn>
                              </p:par>
                            </p:childTnLst>
                          </p:cTn>
                        </p:par>
                        <p:par>
                          <p:cTn id="53" fill="hold">
                            <p:stCondLst>
                              <p:cond delay="2000"/>
                            </p:stCondLst>
                            <p:childTnLst>
                              <p:par>
                                <p:cTn id="54" presetID="42" presetClass="entr" presetSubtype="0"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1000"/>
                                        <p:tgtEl>
                                          <p:spTgt spid="56"/>
                                        </p:tgtEl>
                                      </p:cBhvr>
                                    </p:animEffect>
                                    <p:anim calcmode="lin" valueType="num">
                                      <p:cBhvr>
                                        <p:cTn id="57" dur="1000" fill="hold"/>
                                        <p:tgtEl>
                                          <p:spTgt spid="56"/>
                                        </p:tgtEl>
                                        <p:attrNameLst>
                                          <p:attrName>ppt_x</p:attrName>
                                        </p:attrNameLst>
                                      </p:cBhvr>
                                      <p:tavLst>
                                        <p:tav tm="0">
                                          <p:val>
                                            <p:strVal val="#ppt_x"/>
                                          </p:val>
                                        </p:tav>
                                        <p:tav tm="100000">
                                          <p:val>
                                            <p:strVal val="#ppt_x"/>
                                          </p:val>
                                        </p:tav>
                                      </p:tavLst>
                                    </p:anim>
                                    <p:anim calcmode="lin" valueType="num">
                                      <p:cBhvr>
                                        <p:cTn id="5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3" grpId="0" animBg="1"/>
      <p:bldP spid="55" grpId="0" animBg="1"/>
      <p:bldP spid="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slide uses the “</a:t>
            </a:r>
            <a:r>
              <a:rPr lang="en-US" dirty="0" smtClean="0"/>
              <a:t>Two Line </a:t>
            </a:r>
            <a:r>
              <a:rPr lang="en-US" dirty="0"/>
              <a:t>Title </a:t>
            </a:r>
            <a:r>
              <a:rPr lang="en-US" dirty="0" smtClean="0"/>
              <a:t>&amp; Content</a:t>
            </a:r>
            <a:r>
              <a:rPr lang="en-US" dirty="0"/>
              <a:t>” slide layout.</a:t>
            </a:r>
          </a:p>
          <a:p>
            <a:pPr lvl="1"/>
            <a:r>
              <a:rPr lang="en-US" dirty="0"/>
              <a:t>This slide layout is the same as the “Title and Content” layout of the previous slide except that the area for the slide title accommodates two </a:t>
            </a:r>
            <a:r>
              <a:rPr lang="en-US" dirty="0" smtClean="0"/>
              <a:t>lines, </a:t>
            </a:r>
            <a:r>
              <a:rPr lang="en-US" dirty="0"/>
              <a:t>and the body text starts lower on the slide.</a:t>
            </a:r>
          </a:p>
          <a:p>
            <a:pPr lvl="2"/>
            <a:r>
              <a:rPr lang="en-US" dirty="0"/>
              <a:t>You can select the appropriate slide layout for each slide.</a:t>
            </a:r>
          </a:p>
          <a:p>
            <a:pPr lvl="2"/>
            <a:r>
              <a:rPr lang="en-US" dirty="0"/>
              <a:t>If you need to force master slide elements into </a:t>
            </a:r>
            <a:r>
              <a:rPr lang="en-US" dirty="0" smtClean="0"/>
              <a:t>a default </a:t>
            </a:r>
            <a:r>
              <a:rPr lang="en-US" dirty="0"/>
              <a:t>formatting, </a:t>
            </a:r>
            <a:r>
              <a:rPr lang="en-US" dirty="0" smtClean="0"/>
              <a:t/>
            </a:r>
            <a:br>
              <a:rPr lang="en-US" dirty="0" smtClean="0"/>
            </a:br>
            <a:r>
              <a:rPr lang="en-US" dirty="0" smtClean="0"/>
              <a:t>reset </a:t>
            </a:r>
            <a:r>
              <a:rPr lang="en-US" dirty="0"/>
              <a:t>the slide layout</a:t>
            </a:r>
            <a:r>
              <a:rPr lang="en-US" dirty="0" smtClean="0"/>
              <a:t>.</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20</a:t>
            </a:fld>
            <a:endParaRPr lang="en-US"/>
          </a:p>
        </p:txBody>
      </p:sp>
      <p:sp>
        <p:nvSpPr>
          <p:cNvPr id="2" name="Title 1"/>
          <p:cNvSpPr>
            <a:spLocks noGrp="1"/>
          </p:cNvSpPr>
          <p:nvPr>
            <p:ph type="title"/>
          </p:nvPr>
        </p:nvSpPr>
        <p:spPr/>
        <p:txBody>
          <a:bodyPr/>
          <a:lstStyle/>
          <a:p>
            <a:r>
              <a:rPr lang="en-US" dirty="0"/>
              <a:t>Avoid cramming slides full of text. </a:t>
            </a:r>
            <a:br>
              <a:rPr lang="en-US" dirty="0"/>
            </a:br>
            <a:r>
              <a:rPr lang="en-US" dirty="0"/>
              <a:t>Try leaving a little breathing room.</a:t>
            </a:r>
          </a:p>
        </p:txBody>
      </p:sp>
      <p:sp>
        <p:nvSpPr>
          <p:cNvPr id="10" name="Rectangle 9"/>
          <p:cNvSpPr/>
          <p:nvPr/>
        </p:nvSpPr>
        <p:spPr>
          <a:xfrm>
            <a:off x="458788" y="1055512"/>
            <a:ext cx="685800" cy="685800"/>
          </a:xfrm>
          <a:prstGeom prst="rect">
            <a:avLst/>
          </a:prstGeom>
          <a:solidFill>
            <a:schemeClr val="tx2">
              <a:alpha val="25000"/>
            </a:schemeClr>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800" dirty="0" smtClean="0">
                <a:solidFill>
                  <a:schemeClr val="tx2"/>
                </a:solidFill>
              </a:rPr>
              <a:t>0.75"</a:t>
            </a:r>
            <a:endParaRPr lang="en-US" sz="800" dirty="0">
              <a:solidFill>
                <a:schemeClr val="tx2"/>
              </a:solidFill>
            </a:endParaRPr>
          </a:p>
          <a:p>
            <a:pPr algn="ctr"/>
            <a:r>
              <a:rPr lang="en-US" sz="800" dirty="0">
                <a:solidFill>
                  <a:schemeClr val="tx2"/>
                </a:solidFill>
              </a:rPr>
              <a:t>breathing room</a:t>
            </a:r>
          </a:p>
        </p:txBody>
      </p:sp>
    </p:spTree>
    <p:extLst>
      <p:ext uri="{BB962C8B-B14F-4D97-AF65-F5344CB8AC3E}">
        <p14:creationId xmlns:p14="http://schemas.microsoft.com/office/powerpoint/2010/main" val="641417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1"/>
            <a:r>
              <a:rPr lang="en-US" dirty="0"/>
              <a:t>See design guidelines before creating graphics, and don’t use this slide layout for pictures. </a:t>
            </a:r>
            <a:r>
              <a:rPr lang="en-US" dirty="0" smtClean="0"/>
              <a:t>Also </a:t>
            </a:r>
            <a:r>
              <a:rPr lang="en-US" dirty="0"/>
              <a:t>note that you don’t always need both level one and level two text. Sometimes just one </a:t>
            </a:r>
            <a:r>
              <a:rPr lang="en-US" dirty="0" smtClean="0"/>
              <a:t>or </a:t>
            </a:r>
            <a:r>
              <a:rPr lang="en-US" dirty="0"/>
              <a:t>the other will suffice.</a:t>
            </a:r>
          </a:p>
        </p:txBody>
      </p:sp>
      <p:sp>
        <p:nvSpPr>
          <p:cNvPr id="13" name="Slide Number Placeholder 12"/>
          <p:cNvSpPr>
            <a:spLocks noGrp="1"/>
          </p:cNvSpPr>
          <p:nvPr>
            <p:ph type="sldNum" sz="quarter" idx="12"/>
          </p:nvPr>
        </p:nvSpPr>
        <p:spPr/>
        <p:txBody>
          <a:bodyPr/>
          <a:lstStyle/>
          <a:p>
            <a:fld id="{E12D0507-9F86-7A45-BE8E-43760B9F92AA}" type="slidenum">
              <a:rPr lang="en-US" smtClean="0"/>
              <a:pPr/>
              <a:t>21</a:t>
            </a:fld>
            <a:endParaRPr lang="en-US"/>
          </a:p>
        </p:txBody>
      </p:sp>
      <p:sp>
        <p:nvSpPr>
          <p:cNvPr id="2" name="Title 1"/>
          <p:cNvSpPr>
            <a:spLocks noGrp="1"/>
          </p:cNvSpPr>
          <p:nvPr>
            <p:ph type="title"/>
          </p:nvPr>
        </p:nvSpPr>
        <p:spPr/>
        <p:txBody>
          <a:bodyPr/>
          <a:lstStyle/>
          <a:p>
            <a:r>
              <a:rPr lang="en-US" dirty="0"/>
              <a:t>The content area can be used for text, </a:t>
            </a:r>
            <a:br>
              <a:rPr lang="en-US" dirty="0"/>
            </a:br>
            <a:r>
              <a:rPr lang="en-US" dirty="0"/>
              <a:t>tables or graphics.</a:t>
            </a:r>
          </a:p>
        </p:txBody>
      </p:sp>
      <p:grpSp>
        <p:nvGrpSpPr>
          <p:cNvPr id="21" name="Group 20"/>
          <p:cNvGrpSpPr/>
          <p:nvPr/>
        </p:nvGrpSpPr>
        <p:grpSpPr>
          <a:xfrm>
            <a:off x="457200" y="3063240"/>
            <a:ext cx="7086600" cy="1371600"/>
            <a:chOff x="457200" y="2286000"/>
            <a:chExt cx="7086600" cy="1371600"/>
          </a:xfrm>
        </p:grpSpPr>
        <p:cxnSp>
          <p:nvCxnSpPr>
            <p:cNvPr id="22" name="Straight Connector 21"/>
            <p:cNvCxnSpPr/>
            <p:nvPr/>
          </p:nvCxnSpPr>
          <p:spPr>
            <a:xfrm>
              <a:off x="457200" y="2971800"/>
              <a:ext cx="7086600" cy="0"/>
            </a:xfrm>
            <a:prstGeom prst="line">
              <a:avLst/>
            </a:prstGeom>
            <a:ln w="63500" cap="rnd">
              <a:solidFill>
                <a:schemeClr val="accent2"/>
              </a:solidFill>
              <a:tailEnd type="arrow" w="med" len="sm"/>
            </a:ln>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85800" y="2286000"/>
              <a:ext cx="1371600" cy="1371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1600" b="1" dirty="0" smtClean="0">
                  <a:solidFill>
                    <a:schemeClr val="tx2"/>
                  </a:solidFill>
                </a:rPr>
                <a:t>Step 1</a:t>
              </a:r>
              <a:endParaRPr lang="en-US" sz="1600" b="1" dirty="0">
                <a:solidFill>
                  <a:schemeClr val="tx2"/>
                </a:solidFill>
              </a:endParaRPr>
            </a:p>
          </p:txBody>
        </p:sp>
        <p:sp>
          <p:nvSpPr>
            <p:cNvPr id="24" name="Oval 23"/>
            <p:cNvSpPr>
              <a:spLocks noChangeAspect="1"/>
            </p:cNvSpPr>
            <p:nvPr/>
          </p:nvSpPr>
          <p:spPr>
            <a:xfrm>
              <a:off x="2362200" y="2286000"/>
              <a:ext cx="1371600" cy="1371600"/>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1600" b="1" dirty="0" smtClean="0">
                  <a:solidFill>
                    <a:schemeClr val="tx2"/>
                  </a:solidFill>
                </a:rPr>
                <a:t>Step 2</a:t>
              </a:r>
              <a:endParaRPr lang="en-US" sz="1600" b="1" dirty="0">
                <a:solidFill>
                  <a:schemeClr val="tx2"/>
                </a:solidFill>
              </a:endParaRPr>
            </a:p>
          </p:txBody>
        </p:sp>
        <p:sp>
          <p:nvSpPr>
            <p:cNvPr id="25" name="Oval 24"/>
            <p:cNvSpPr>
              <a:spLocks noChangeAspect="1"/>
            </p:cNvSpPr>
            <p:nvPr/>
          </p:nvSpPr>
          <p:spPr>
            <a:xfrm>
              <a:off x="4038600" y="2286000"/>
              <a:ext cx="1371600" cy="1371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1600" b="1" dirty="0" smtClean="0">
                  <a:solidFill>
                    <a:schemeClr val="tx2"/>
                  </a:solidFill>
                </a:rPr>
                <a:t>Step 3</a:t>
              </a:r>
              <a:endParaRPr lang="en-US" sz="1600" b="1" dirty="0">
                <a:solidFill>
                  <a:schemeClr val="tx2"/>
                </a:solidFill>
              </a:endParaRPr>
            </a:p>
          </p:txBody>
        </p:sp>
        <p:sp>
          <p:nvSpPr>
            <p:cNvPr id="26" name="Oval 25"/>
            <p:cNvSpPr>
              <a:spLocks noChangeAspect="1"/>
            </p:cNvSpPr>
            <p:nvPr/>
          </p:nvSpPr>
          <p:spPr>
            <a:xfrm>
              <a:off x="5715000" y="2286000"/>
              <a:ext cx="1371600" cy="137160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tIns="91440" bIns="91440" rtlCol="0" anchor="ctr"/>
            <a:lstStyle/>
            <a:p>
              <a:pPr algn="ctr"/>
              <a:r>
                <a:rPr lang="en-US" sz="1600" b="1" dirty="0" smtClean="0">
                  <a:solidFill>
                    <a:schemeClr val="tx2"/>
                  </a:solidFill>
                </a:rPr>
                <a:t>Step 4</a:t>
              </a:r>
              <a:endParaRPr lang="en-US" sz="1600" b="1" dirty="0">
                <a:solidFill>
                  <a:schemeClr val="tx2"/>
                </a:solidFill>
              </a:endParaRPr>
            </a:p>
          </p:txBody>
        </p:sp>
      </p:grpSp>
    </p:spTree>
    <p:extLst>
      <p:ext uri="{BB962C8B-B14F-4D97-AF65-F5344CB8AC3E}">
        <p14:creationId xmlns:p14="http://schemas.microsoft.com/office/powerpoint/2010/main" val="3447987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 this “Statement” slide to make a single important statement </a:t>
            </a:r>
            <a:br>
              <a:rPr lang="en-US" dirty="0"/>
            </a:br>
            <a:r>
              <a:rPr lang="en-US" dirty="0"/>
              <a:t>of up to four lines.</a:t>
            </a:r>
          </a:p>
        </p:txBody>
      </p:sp>
      <p:sp>
        <p:nvSpPr>
          <p:cNvPr id="11" name="Slide Number Placeholder 10"/>
          <p:cNvSpPr>
            <a:spLocks noGrp="1"/>
          </p:cNvSpPr>
          <p:nvPr>
            <p:ph type="sldNum" sz="quarter" idx="12"/>
          </p:nvPr>
        </p:nvSpPr>
        <p:spPr/>
        <p:txBody>
          <a:bodyPr/>
          <a:lstStyle/>
          <a:p>
            <a:fld id="{E12D0507-9F86-7A45-BE8E-43760B9F92AA}" type="slidenum">
              <a:rPr lang="en-US" smtClean="0"/>
              <a:pPr/>
              <a:t>22</a:t>
            </a:fld>
            <a:endParaRPr lang="en-US" dirty="0"/>
          </a:p>
        </p:txBody>
      </p:sp>
    </p:spTree>
    <p:extLst>
      <p:ext uri="{BB962C8B-B14F-4D97-AF65-F5344CB8AC3E}">
        <p14:creationId xmlns:p14="http://schemas.microsoft.com/office/powerpoint/2010/main" val="40551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0" descr="devices.jpg"/>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368" t="7359" r="10202" b="3331"/>
          <a:stretch/>
        </p:blipFill>
        <p:spPr>
          <a:xfrm>
            <a:off x="3044952" y="0"/>
            <a:ext cx="6099048" cy="6858000"/>
          </a:xfrm>
        </p:spPr>
      </p:pic>
      <p:sp>
        <p:nvSpPr>
          <p:cNvPr id="5" name="Slide Number Placeholder 4"/>
          <p:cNvSpPr>
            <a:spLocks noGrp="1"/>
          </p:cNvSpPr>
          <p:nvPr>
            <p:ph type="sldNum" sz="quarter" idx="12"/>
          </p:nvPr>
        </p:nvSpPr>
        <p:spPr/>
        <p:txBody>
          <a:bodyPr/>
          <a:lstStyle/>
          <a:p>
            <a:fld id="{E12D0507-9F86-7A45-BE8E-43760B9F92AA}" type="slidenum">
              <a:rPr lang="en-US" smtClean="0"/>
              <a:pPr/>
              <a:t>23</a:t>
            </a:fld>
            <a:endParaRPr lang="en-US" dirty="0"/>
          </a:p>
        </p:txBody>
      </p:sp>
      <p:sp>
        <p:nvSpPr>
          <p:cNvPr id="7" name="Text Placeholder 6"/>
          <p:cNvSpPr>
            <a:spLocks noGrp="1"/>
          </p:cNvSpPr>
          <p:nvPr>
            <p:ph type="body" sz="quarter" idx="16"/>
          </p:nvPr>
        </p:nvSpPr>
        <p:spPr/>
        <p:txBody>
          <a:bodyPr/>
          <a:lstStyle/>
          <a:p>
            <a:r>
              <a:rPr lang="en-US" dirty="0"/>
              <a:t>This is </a:t>
            </a:r>
            <a:r>
              <a:rPr lang="en-US" dirty="0" smtClean="0"/>
              <a:t>a “</a:t>
            </a:r>
            <a:r>
              <a:rPr lang="en-US" dirty="0"/>
              <a:t>One Statement </a:t>
            </a:r>
            <a:r>
              <a:rPr lang="en-US" dirty="0" smtClean="0"/>
              <a:t/>
            </a:r>
            <a:br>
              <a:rPr lang="en-US" dirty="0" smtClean="0"/>
            </a:br>
            <a:r>
              <a:rPr lang="en-US" dirty="0" smtClean="0"/>
              <a:t>&amp; </a:t>
            </a:r>
            <a:r>
              <a:rPr lang="en-US" dirty="0"/>
              <a:t>Picture” slide.</a:t>
            </a:r>
          </a:p>
          <a:p>
            <a:pPr lvl="1"/>
            <a:r>
              <a:rPr lang="en-US" dirty="0"/>
              <a:t>Use supporting text </a:t>
            </a:r>
            <a:r>
              <a:rPr lang="en-US" dirty="0" smtClean="0"/>
              <a:t/>
            </a:r>
            <a:br>
              <a:rPr lang="en-US" dirty="0" smtClean="0"/>
            </a:br>
            <a:r>
              <a:rPr lang="en-US" dirty="0" smtClean="0"/>
              <a:t>if </a:t>
            </a:r>
            <a:r>
              <a:rPr lang="en-US" dirty="0"/>
              <a:t>needed, and </a:t>
            </a:r>
            <a:r>
              <a:rPr lang="en-US" dirty="0" smtClean="0"/>
              <a:t>the “</a:t>
            </a:r>
            <a:r>
              <a:rPr lang="en-US" dirty="0"/>
              <a:t>Increase List Level” button in the “Paragraph” section </a:t>
            </a:r>
            <a:r>
              <a:rPr lang="en-US" dirty="0" smtClean="0"/>
              <a:t/>
            </a:r>
            <a:br>
              <a:rPr lang="en-US" dirty="0" smtClean="0"/>
            </a:br>
            <a:r>
              <a:rPr lang="en-US" dirty="0" smtClean="0"/>
              <a:t>of </a:t>
            </a:r>
            <a:r>
              <a:rPr lang="en-US" dirty="0"/>
              <a:t>the Home tab to change text levels.</a:t>
            </a:r>
          </a:p>
        </p:txBody>
      </p:sp>
      <p:grpSp>
        <p:nvGrpSpPr>
          <p:cNvPr id="33" name="Group 32"/>
          <p:cNvGrpSpPr/>
          <p:nvPr/>
        </p:nvGrpSpPr>
        <p:grpSpPr>
          <a:xfrm>
            <a:off x="3136393" y="121920"/>
            <a:ext cx="5916169" cy="6608064"/>
            <a:chOff x="3136392" y="91440"/>
            <a:chExt cx="5916169" cy="4956048"/>
          </a:xfrm>
        </p:grpSpPr>
        <p:sp>
          <p:nvSpPr>
            <p:cNvPr id="11" name="TextBox 10"/>
            <p:cNvSpPr txBox="1"/>
            <p:nvPr/>
          </p:nvSpPr>
          <p:spPr>
            <a:xfrm>
              <a:off x="4999326" y="171450"/>
              <a:ext cx="2190300" cy="685800"/>
            </a:xfrm>
            <a:prstGeom prst="rect">
              <a:avLst/>
            </a:prstGeom>
            <a:noFill/>
          </p:spPr>
          <p:txBody>
            <a:bodyPr wrap="square" lIns="0" tIns="0" rIns="0" bIns="0" rtlCol="0" anchor="t" anchorCtr="0">
              <a:noAutofit/>
            </a:bodyPr>
            <a:lstStyle/>
            <a:p>
              <a:r>
                <a:rPr lang="en-US" sz="1000" b="1" dirty="0">
                  <a:solidFill>
                    <a:schemeClr val="tx2"/>
                  </a:solidFill>
                </a:rPr>
                <a:t>Instructions</a:t>
              </a:r>
            </a:p>
            <a:p>
              <a:r>
                <a:rPr lang="en-US" sz="1000" dirty="0">
                  <a:solidFill>
                    <a:schemeClr val="tx2"/>
                  </a:solidFill>
                </a:rPr>
                <a:t>Ensure all pictures fill the entire </a:t>
              </a:r>
              <a:br>
                <a:rPr lang="en-US" sz="1000" dirty="0">
                  <a:solidFill>
                    <a:schemeClr val="tx2"/>
                  </a:solidFill>
                </a:rPr>
              </a:br>
              <a:r>
                <a:rPr lang="en-US" sz="1000" dirty="0">
                  <a:solidFill>
                    <a:schemeClr val="tx2"/>
                  </a:solidFill>
                </a:rPr>
                <a:t>area defined by the placeholder.</a:t>
              </a:r>
            </a:p>
            <a:p>
              <a:r>
                <a:rPr lang="en-US" sz="1000" dirty="0">
                  <a:solidFill>
                    <a:schemeClr val="tx2"/>
                  </a:solidFill>
                </a:rPr>
                <a:t>Delete these instructions.</a:t>
              </a:r>
            </a:p>
          </p:txBody>
        </p:sp>
        <p:cxnSp>
          <p:nvCxnSpPr>
            <p:cNvPr id="15" name="Straight Connector 14"/>
            <p:cNvCxnSpPr/>
            <p:nvPr/>
          </p:nvCxnSpPr>
          <p:spPr>
            <a:xfrm flipH="1" flipV="1">
              <a:off x="3136392" y="91440"/>
              <a:ext cx="5916168" cy="4956048"/>
            </a:xfrm>
            <a:prstGeom prst="line">
              <a:avLst/>
            </a:prstGeom>
            <a:ln cap="rnd">
              <a:solidFill>
                <a:schemeClr val="tx2">
                  <a:alpha val="25000"/>
                </a:schemeClr>
              </a:solidFill>
              <a:headEnd type="arrow" w="lg" len="med"/>
              <a:tailEnd type="arrow" w="lg"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136392" y="91440"/>
              <a:ext cx="5916169" cy="4956048"/>
            </a:xfrm>
            <a:prstGeom prst="line">
              <a:avLst/>
            </a:prstGeom>
            <a:ln cap="rnd">
              <a:solidFill>
                <a:schemeClr val="tx2">
                  <a:alpha val="25000"/>
                </a:schemeClr>
              </a:solidFill>
              <a:headEnd type="arrow" w="lg" len="med"/>
              <a:tailEnd type="arrow" w="lg"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74883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0" descr="devices.jpg"/>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368" t="7359" r="10202" b="3331"/>
          <a:stretch/>
        </p:blipFill>
        <p:spPr>
          <a:xfrm>
            <a:off x="3044952" y="0"/>
            <a:ext cx="6099048" cy="6858000"/>
          </a:xfrm>
        </p:spPr>
      </p:pic>
      <p:sp>
        <p:nvSpPr>
          <p:cNvPr id="5" name="Slide Number Placeholder 4"/>
          <p:cNvSpPr>
            <a:spLocks noGrp="1"/>
          </p:cNvSpPr>
          <p:nvPr>
            <p:ph type="sldNum" sz="quarter" idx="12"/>
          </p:nvPr>
        </p:nvSpPr>
        <p:spPr/>
        <p:txBody>
          <a:bodyPr/>
          <a:lstStyle/>
          <a:p>
            <a:fld id="{E12D0507-9F86-7A45-BE8E-43760B9F92AA}" type="slidenum">
              <a:rPr lang="en-US" smtClean="0"/>
              <a:pPr/>
              <a:t>24</a:t>
            </a:fld>
            <a:endParaRPr lang="en-US" dirty="0"/>
          </a:p>
        </p:txBody>
      </p:sp>
      <p:sp>
        <p:nvSpPr>
          <p:cNvPr id="7" name="Text Placeholder 6"/>
          <p:cNvSpPr>
            <a:spLocks noGrp="1"/>
          </p:cNvSpPr>
          <p:nvPr>
            <p:ph type="body" sz="quarter" idx="16"/>
          </p:nvPr>
        </p:nvSpPr>
        <p:spPr/>
        <p:txBody>
          <a:bodyPr anchor="ctr" anchorCtr="0"/>
          <a:lstStyle/>
          <a:p>
            <a:r>
              <a:rPr lang="en-US" dirty="0"/>
              <a:t>You can vertically center </a:t>
            </a:r>
            <a:br>
              <a:rPr lang="en-US" dirty="0"/>
            </a:br>
            <a:r>
              <a:rPr lang="en-US" dirty="0"/>
              <a:t>content </a:t>
            </a:r>
            <a:br>
              <a:rPr lang="en-US" dirty="0"/>
            </a:br>
            <a:r>
              <a:rPr lang="en-US" dirty="0"/>
              <a:t>if desired.</a:t>
            </a:r>
          </a:p>
        </p:txBody>
      </p:sp>
    </p:spTree>
    <p:extLst>
      <p:ext uri="{BB962C8B-B14F-4D97-AF65-F5344CB8AC3E}">
        <p14:creationId xmlns:p14="http://schemas.microsoft.com/office/powerpoint/2010/main" val="2308013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pPr/>
              <a:t>25</a:t>
            </a:fld>
            <a:endParaRPr lang="en-US" dirty="0"/>
          </a:p>
        </p:txBody>
      </p:sp>
      <p:sp>
        <p:nvSpPr>
          <p:cNvPr id="5" name="Text Placeholder 4"/>
          <p:cNvSpPr>
            <a:spLocks noGrp="1"/>
          </p:cNvSpPr>
          <p:nvPr>
            <p:ph type="body" sz="quarter" idx="16"/>
          </p:nvPr>
        </p:nvSpPr>
        <p:spPr/>
        <p:txBody>
          <a:bodyPr anchor="ctr"/>
          <a:lstStyle/>
          <a:p>
            <a:r>
              <a:rPr lang="en-US" dirty="0"/>
              <a:t>This is </a:t>
            </a:r>
            <a:r>
              <a:rPr lang="en-US" dirty="0" smtClean="0"/>
              <a:t/>
            </a:r>
            <a:br>
              <a:rPr lang="en-US" dirty="0" smtClean="0"/>
            </a:br>
            <a:r>
              <a:rPr lang="en-US" dirty="0" smtClean="0"/>
              <a:t>a “</a:t>
            </a:r>
            <a:r>
              <a:rPr lang="en-US" dirty="0"/>
              <a:t>One Statement </a:t>
            </a:r>
            <a:r>
              <a:rPr lang="en-US" dirty="0" smtClean="0"/>
              <a:t/>
            </a:r>
            <a:br>
              <a:rPr lang="en-US" dirty="0" smtClean="0"/>
            </a:br>
            <a:r>
              <a:rPr lang="en-US" dirty="0" smtClean="0"/>
              <a:t>&amp; </a:t>
            </a:r>
            <a:r>
              <a:rPr lang="en-US" dirty="0"/>
              <a:t>Content” slide.</a:t>
            </a:r>
          </a:p>
        </p:txBody>
      </p:sp>
      <p:sp>
        <p:nvSpPr>
          <p:cNvPr id="6" name="Text Placeholder 5"/>
          <p:cNvSpPr>
            <a:spLocks noGrp="1"/>
          </p:cNvSpPr>
          <p:nvPr>
            <p:ph type="body" sz="quarter" idx="17"/>
          </p:nvPr>
        </p:nvSpPr>
        <p:spPr/>
        <p:txBody>
          <a:bodyPr anchor="ctr"/>
          <a:lstStyle/>
          <a:p>
            <a:r>
              <a:rPr lang="en-US" dirty="0"/>
              <a:t>Supporting text goes here. Use the “Increase List Level” and “Decrease List Level” buttons in the “Paragraph” section of the </a:t>
            </a:r>
            <a:r>
              <a:rPr lang="en-US" dirty="0" smtClean="0"/>
              <a:t>Home </a:t>
            </a:r>
            <a:r>
              <a:rPr lang="en-US" dirty="0"/>
              <a:t>tab to change text levels. To vertically center text, select </a:t>
            </a:r>
            <a:r>
              <a:rPr lang="en-US" dirty="0" smtClean="0"/>
              <a:t>a </a:t>
            </a:r>
            <a:r>
              <a:rPr lang="en-US" dirty="0"/>
              <a:t>text box and then click “Align Text &gt; Middle” in the “Paragraph” section of the Home tab.</a:t>
            </a:r>
          </a:p>
          <a:p>
            <a:pPr lvl="1"/>
            <a:r>
              <a:rPr lang="en-US" dirty="0"/>
              <a:t>Additional text levels are possible.</a:t>
            </a:r>
          </a:p>
        </p:txBody>
      </p:sp>
    </p:spTree>
    <p:extLst>
      <p:ext uri="{BB962C8B-B14F-4D97-AF65-F5344CB8AC3E}">
        <p14:creationId xmlns:p14="http://schemas.microsoft.com/office/powerpoint/2010/main" val="1555321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2D0507-9F86-7A45-BE8E-43760B9F92AA}" type="slidenum">
              <a:rPr lang="en-US" smtClean="0"/>
              <a:pPr/>
              <a:t>26</a:t>
            </a:fld>
            <a:endParaRPr lang="en-US" dirty="0"/>
          </a:p>
        </p:txBody>
      </p:sp>
      <p:sp>
        <p:nvSpPr>
          <p:cNvPr id="7" name="Text Placeholder 6"/>
          <p:cNvSpPr>
            <a:spLocks noGrp="1"/>
          </p:cNvSpPr>
          <p:nvPr>
            <p:ph type="body" sz="quarter" idx="16"/>
          </p:nvPr>
        </p:nvSpPr>
        <p:spPr/>
        <p:txBody>
          <a:bodyPr/>
          <a:lstStyle/>
          <a:p>
            <a:r>
              <a:rPr lang="en-US" dirty="0"/>
              <a:t>This is a “One Statement &amp; Chart” slide.</a:t>
            </a:r>
          </a:p>
          <a:p>
            <a:pPr lvl="1"/>
            <a:r>
              <a:rPr lang="en-US" dirty="0"/>
              <a:t>This slide layout is </a:t>
            </a:r>
            <a:r>
              <a:rPr lang="en-US" dirty="0" smtClean="0"/>
              <a:t/>
            </a:r>
            <a:br>
              <a:rPr lang="en-US" dirty="0" smtClean="0"/>
            </a:br>
            <a:r>
              <a:rPr lang="en-US" dirty="0" smtClean="0"/>
              <a:t>also </a:t>
            </a:r>
            <a:r>
              <a:rPr lang="en-US" dirty="0"/>
              <a:t>not for </a:t>
            </a:r>
            <a:r>
              <a:rPr lang="en-US" dirty="0" smtClean="0"/>
              <a:t>pictures. Instead</a:t>
            </a:r>
            <a:r>
              <a:rPr lang="en-US" dirty="0"/>
              <a:t>, use one of </a:t>
            </a:r>
            <a:r>
              <a:rPr lang="en-US" dirty="0" smtClean="0"/>
              <a:t/>
            </a:r>
            <a:br>
              <a:rPr lang="en-US" dirty="0" smtClean="0"/>
            </a:br>
            <a:r>
              <a:rPr lang="en-US" dirty="0" smtClean="0"/>
              <a:t>the </a:t>
            </a:r>
            <a:r>
              <a:rPr lang="en-US" dirty="0"/>
              <a:t>approved picture layouts later in this template.</a:t>
            </a:r>
          </a:p>
        </p:txBody>
      </p:sp>
      <p:graphicFrame>
        <p:nvGraphicFramePr>
          <p:cNvPr id="9" name="Content Placeholder 1"/>
          <p:cNvGraphicFramePr>
            <a:graphicFrameLocks noGrp="1"/>
          </p:cNvGraphicFramePr>
          <p:nvPr>
            <p:ph type="chart" sz="quarter" idx="18"/>
            <p:extLst>
              <p:ext uri="{D42A27DB-BD31-4B8C-83A1-F6EECF244321}">
                <p14:modId xmlns:p14="http://schemas.microsoft.com/office/powerpoint/2010/main" val="3517406379"/>
              </p:ext>
            </p:extLst>
          </p:nvPr>
        </p:nvGraphicFramePr>
        <p:xfrm>
          <a:off x="3511550" y="1143000"/>
          <a:ext cx="517525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810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2D0507-9F86-7A45-BE8E-43760B9F92AA}" type="slidenum">
              <a:rPr lang="en-US" smtClean="0"/>
              <a:pPr/>
              <a:t>27</a:t>
            </a:fld>
            <a:endParaRPr lang="en-US" dirty="0"/>
          </a:p>
        </p:txBody>
      </p:sp>
      <p:sp>
        <p:nvSpPr>
          <p:cNvPr id="7" name="Text Placeholder 6"/>
          <p:cNvSpPr>
            <a:spLocks noGrp="1"/>
          </p:cNvSpPr>
          <p:nvPr>
            <p:ph type="body" sz="quarter" idx="16"/>
          </p:nvPr>
        </p:nvSpPr>
        <p:spPr/>
        <p:txBody>
          <a:bodyPr anchor="ctr" anchorCtr="0"/>
          <a:lstStyle/>
          <a:p>
            <a:r>
              <a:rPr lang="en-US" dirty="0"/>
              <a:t>You can vertically center </a:t>
            </a:r>
            <a:br>
              <a:rPr lang="en-US" dirty="0"/>
            </a:br>
            <a:r>
              <a:rPr lang="en-US" dirty="0"/>
              <a:t>content </a:t>
            </a:r>
            <a:br>
              <a:rPr lang="en-US" dirty="0"/>
            </a:br>
            <a:r>
              <a:rPr lang="en-US" dirty="0"/>
              <a:t>if desired.</a:t>
            </a:r>
          </a:p>
        </p:txBody>
      </p:sp>
      <p:graphicFrame>
        <p:nvGraphicFramePr>
          <p:cNvPr id="11" name="Content Placeholder 7"/>
          <p:cNvGraphicFramePr>
            <a:graphicFrameLocks noGrp="1"/>
          </p:cNvGraphicFramePr>
          <p:nvPr>
            <p:ph type="chart" sz="quarter" idx="18"/>
            <p:extLst>
              <p:ext uri="{D42A27DB-BD31-4B8C-83A1-F6EECF244321}">
                <p14:modId xmlns:p14="http://schemas.microsoft.com/office/powerpoint/2010/main" val="4063192434"/>
              </p:ext>
            </p:extLst>
          </p:nvPr>
        </p:nvGraphicFramePr>
        <p:xfrm>
          <a:off x="3511550" y="1143000"/>
          <a:ext cx="517525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6983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12D0507-9F86-7A45-BE8E-43760B9F92AA}" type="slidenum">
              <a:rPr lang="en-US" smtClean="0"/>
              <a:pPr/>
              <a:t>28</a:t>
            </a:fld>
            <a:endParaRPr lang="en-US" dirty="0"/>
          </a:p>
        </p:txBody>
      </p:sp>
      <p:sp>
        <p:nvSpPr>
          <p:cNvPr id="7" name="Text Placeholder 6"/>
          <p:cNvSpPr>
            <a:spLocks noGrp="1"/>
          </p:cNvSpPr>
          <p:nvPr>
            <p:ph type="body" sz="quarter" idx="16"/>
          </p:nvPr>
        </p:nvSpPr>
        <p:spPr/>
        <p:txBody>
          <a:bodyPr anchor="ctr"/>
          <a:lstStyle/>
          <a:p>
            <a:r>
              <a:rPr lang="en-US" dirty="0"/>
              <a:t>You can vertically center </a:t>
            </a:r>
            <a:br>
              <a:rPr lang="en-US" dirty="0"/>
            </a:br>
            <a:r>
              <a:rPr lang="en-US" dirty="0"/>
              <a:t>content </a:t>
            </a:r>
            <a:br>
              <a:rPr lang="en-US" dirty="0"/>
            </a:br>
            <a:r>
              <a:rPr lang="en-US" dirty="0"/>
              <a:t>if desired.</a:t>
            </a:r>
          </a:p>
        </p:txBody>
      </p:sp>
      <p:graphicFrame>
        <p:nvGraphicFramePr>
          <p:cNvPr id="16" name="Content Placeholder 3"/>
          <p:cNvGraphicFramePr>
            <a:graphicFrameLocks noGrp="1"/>
          </p:cNvGraphicFramePr>
          <p:nvPr>
            <p:ph type="chart" sz="quarter" idx="4294967295"/>
            <p:extLst>
              <p:ext uri="{D42A27DB-BD31-4B8C-83A1-F6EECF244321}">
                <p14:modId xmlns:p14="http://schemas.microsoft.com/office/powerpoint/2010/main" val="1057017902"/>
              </p:ext>
            </p:extLst>
          </p:nvPr>
        </p:nvGraphicFramePr>
        <p:xfrm>
          <a:off x="3511550" y="1945338"/>
          <a:ext cx="5175250" cy="2967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6655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E12D0507-9F86-7A45-BE8E-43760B9F92AA}" type="slidenum">
              <a:rPr lang="en-US" smtClean="0"/>
              <a:pPr/>
              <a:t>29</a:t>
            </a:fld>
            <a:endParaRPr lang="en-US" dirty="0"/>
          </a:p>
        </p:txBody>
      </p:sp>
      <p:sp>
        <p:nvSpPr>
          <p:cNvPr id="11" name="Content Placeholder 10"/>
          <p:cNvSpPr>
            <a:spLocks noGrp="1"/>
          </p:cNvSpPr>
          <p:nvPr>
            <p:ph type="body" sz="quarter" idx="16"/>
          </p:nvPr>
        </p:nvSpPr>
        <p:spPr/>
        <p:txBody>
          <a:bodyPr/>
          <a:lstStyle/>
          <a:p>
            <a:r>
              <a:rPr lang="en-US" dirty="0"/>
              <a:t>The “Three Statement” slide is for three big statements.</a:t>
            </a:r>
          </a:p>
        </p:txBody>
      </p:sp>
      <p:sp>
        <p:nvSpPr>
          <p:cNvPr id="22" name="Content Placeholder 21"/>
          <p:cNvSpPr>
            <a:spLocks noGrp="1"/>
          </p:cNvSpPr>
          <p:nvPr>
            <p:ph type="body" sz="quarter" idx="17"/>
          </p:nvPr>
        </p:nvSpPr>
        <p:spPr/>
        <p:txBody>
          <a:bodyPr/>
          <a:lstStyle/>
          <a:p>
            <a:r>
              <a:rPr lang="en-US" dirty="0"/>
              <a:t>T</a:t>
            </a:r>
            <a:r>
              <a:rPr lang="en-US" dirty="0" smtClean="0"/>
              <a:t>ext is Arial Bold 26pt</a:t>
            </a:r>
            <a:r>
              <a:rPr lang="en-US" dirty="0"/>
              <a:t>.</a:t>
            </a:r>
          </a:p>
        </p:txBody>
      </p:sp>
      <p:sp>
        <p:nvSpPr>
          <p:cNvPr id="30" name="Content Placeholder 29"/>
          <p:cNvSpPr>
            <a:spLocks noGrp="1"/>
          </p:cNvSpPr>
          <p:nvPr>
            <p:ph type="body" sz="quarter" idx="18"/>
          </p:nvPr>
        </p:nvSpPr>
        <p:spPr/>
        <p:txBody>
          <a:bodyPr/>
          <a:lstStyle/>
          <a:p>
            <a:r>
              <a:rPr lang="en-US" dirty="0"/>
              <a:t>Statements should be written to </a:t>
            </a:r>
            <a:r>
              <a:rPr lang="en-US" dirty="0" smtClean="0"/>
              <a:t/>
            </a:r>
            <a:br>
              <a:rPr lang="en-US" dirty="0" smtClean="0"/>
            </a:br>
            <a:r>
              <a:rPr lang="en-US" dirty="0" smtClean="0"/>
              <a:t>fit </a:t>
            </a:r>
            <a:r>
              <a:rPr lang="en-US" dirty="0"/>
              <a:t>within a </a:t>
            </a:r>
            <a:r>
              <a:rPr lang="en-US" dirty="0" smtClean="0"/>
              <a:t>six-line maximum.</a:t>
            </a:r>
            <a:endParaRPr lang="en-US" dirty="0"/>
          </a:p>
          <a:p>
            <a:pPr lvl="1"/>
            <a:r>
              <a:rPr lang="en-US" dirty="0"/>
              <a:t>Supporting text can be </a:t>
            </a:r>
            <a:br>
              <a:rPr lang="en-US" dirty="0"/>
            </a:br>
            <a:r>
              <a:rPr lang="en-US" dirty="0"/>
              <a:t>used if needed. Use the “Increase </a:t>
            </a:r>
            <a:r>
              <a:rPr lang="en-US" dirty="0" smtClean="0"/>
              <a:t>List Level</a:t>
            </a:r>
            <a:r>
              <a:rPr lang="en-US" dirty="0"/>
              <a:t>” button </a:t>
            </a:r>
            <a:r>
              <a:rPr lang="en-US" dirty="0" smtClean="0"/>
              <a:t>in </a:t>
            </a:r>
            <a:r>
              <a:rPr lang="en-US" dirty="0"/>
              <a:t>the “Paragraph” section </a:t>
            </a:r>
            <a:br>
              <a:rPr lang="en-US" dirty="0"/>
            </a:br>
            <a:r>
              <a:rPr lang="en-US" dirty="0"/>
              <a:t>of the Home tab to change </a:t>
            </a:r>
            <a:r>
              <a:rPr lang="en-US" dirty="0" smtClean="0"/>
              <a:t>text </a:t>
            </a:r>
            <a:r>
              <a:rPr lang="en-US" dirty="0"/>
              <a:t>levels.</a:t>
            </a:r>
          </a:p>
        </p:txBody>
      </p:sp>
    </p:spTree>
    <p:extLst>
      <p:ext uri="{BB962C8B-B14F-4D97-AF65-F5344CB8AC3E}">
        <p14:creationId xmlns:p14="http://schemas.microsoft.com/office/powerpoint/2010/main" val="3113304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21717"/>
            <a:ext cx="9144000" cy="1036283"/>
          </a:xfrm>
          <a:prstGeom prst="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nl-BE"/>
          </a:p>
        </p:txBody>
      </p:sp>
      <p:sp>
        <p:nvSpPr>
          <p:cNvPr id="7" name="Rounded Rectangle 6"/>
          <p:cNvSpPr/>
          <p:nvPr/>
        </p:nvSpPr>
        <p:spPr>
          <a:xfrm>
            <a:off x="3578835" y="2277613"/>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Middleware</a:t>
            </a:r>
            <a:endParaRPr lang="nl-BE" sz="1400" dirty="0"/>
          </a:p>
        </p:txBody>
      </p:sp>
      <p:pic>
        <p:nvPicPr>
          <p:cNvPr id="8" name="Picture 2" descr="http://aux2.iconpedia.net/uploads/4573726416008456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246" y="3159548"/>
            <a:ext cx="646421" cy="6464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evelop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279" y="3112056"/>
            <a:ext cx="780045" cy="7800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768015" y="4008767"/>
            <a:ext cx="562975"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defPPr>
              <a:defRPr lang="en-US"/>
            </a:defPPr>
            <a:lvl1pPr>
              <a:defRPr>
                <a:solidFill>
                  <a:schemeClr val="lt1"/>
                </a:solidFill>
                <a:latin typeface="Tahoma" pitchFamily="34" charset="0"/>
                <a:ea typeface="Tahoma" pitchFamily="34" charset="0"/>
                <a:cs typeface="Tahoma" pitchFamily="34"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nl-BE" dirty="0"/>
              <a:t>test</a:t>
            </a:r>
          </a:p>
        </p:txBody>
      </p:sp>
      <p:sp>
        <p:nvSpPr>
          <p:cNvPr id="11" name="TextBox 10"/>
          <p:cNvSpPr txBox="1"/>
          <p:nvPr/>
        </p:nvSpPr>
        <p:spPr>
          <a:xfrm>
            <a:off x="4850899" y="4008767"/>
            <a:ext cx="1322093"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defPPr>
              <a:defRPr lang="en-US"/>
            </a:defPPr>
            <a:lvl1pPr>
              <a:defRPr>
                <a:solidFill>
                  <a:schemeClr val="lt1"/>
                </a:solidFill>
                <a:latin typeface="Tahoma" pitchFamily="34" charset="0"/>
                <a:ea typeface="Tahoma" pitchFamily="34" charset="0"/>
                <a:cs typeface="Tahoma" pitchFamily="34"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nl-BE" dirty="0"/>
              <a:t>acceptance</a:t>
            </a:r>
          </a:p>
        </p:txBody>
      </p:sp>
      <p:sp>
        <p:nvSpPr>
          <p:cNvPr id="12" name="TextBox 11"/>
          <p:cNvSpPr txBox="1"/>
          <p:nvPr/>
        </p:nvSpPr>
        <p:spPr>
          <a:xfrm>
            <a:off x="6943928" y="3990099"/>
            <a:ext cx="126553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nl-BE" dirty="0" smtClean="0">
                <a:latin typeface="Tahoma" pitchFamily="34" charset="0"/>
                <a:ea typeface="Tahoma" pitchFamily="34" charset="0"/>
                <a:cs typeface="Tahoma" pitchFamily="34" charset="0"/>
              </a:rPr>
              <a:t>production</a:t>
            </a:r>
            <a:endParaRPr lang="nl-BE" dirty="0">
              <a:latin typeface="Tahoma" pitchFamily="34" charset="0"/>
              <a:ea typeface="Tahoma" pitchFamily="34" charset="0"/>
              <a:cs typeface="Tahoma" pitchFamily="34" charset="0"/>
            </a:endParaRPr>
          </a:p>
        </p:txBody>
      </p:sp>
      <p:sp>
        <p:nvSpPr>
          <p:cNvPr id="13" name="TextBox 12"/>
          <p:cNvSpPr txBox="1"/>
          <p:nvPr/>
        </p:nvSpPr>
        <p:spPr>
          <a:xfrm>
            <a:off x="960698" y="2819400"/>
            <a:ext cx="1207515" cy="338554"/>
          </a:xfrm>
          <a:prstGeom prst="rect">
            <a:avLst/>
          </a:prstGeom>
          <a:noFill/>
        </p:spPr>
        <p:txBody>
          <a:bodyPr wrap="square" rtlCol="0">
            <a:spAutoFit/>
          </a:bodyPr>
          <a:lstStyle/>
          <a:p>
            <a:pPr algn="ctr"/>
            <a:r>
              <a:rPr lang="nl-BE" sz="1600" dirty="0" smtClean="0"/>
              <a:t>artifact</a:t>
            </a:r>
            <a:endParaRPr lang="nl-BE" dirty="0"/>
          </a:p>
        </p:txBody>
      </p:sp>
      <p:pic>
        <p:nvPicPr>
          <p:cNvPr id="14" name="Picture 23" descr="Apps kexi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3891" y="1462873"/>
            <a:ext cx="1098779" cy="10987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15154" y="1131198"/>
            <a:ext cx="1207515" cy="338554"/>
          </a:xfrm>
          <a:prstGeom prst="rect">
            <a:avLst/>
          </a:prstGeom>
          <a:noFill/>
        </p:spPr>
        <p:txBody>
          <a:bodyPr wrap="square" rtlCol="0">
            <a:spAutoFit/>
          </a:bodyPr>
          <a:lstStyle/>
          <a:p>
            <a:pPr algn="ctr"/>
            <a:r>
              <a:rPr lang="nl-BE" sz="1600" dirty="0" smtClean="0"/>
              <a:t>application</a:t>
            </a:r>
            <a:endParaRPr lang="nl-BE" dirty="0"/>
          </a:p>
        </p:txBody>
      </p:sp>
      <p:sp>
        <p:nvSpPr>
          <p:cNvPr id="16" name="Rounded Rectangle 15"/>
          <p:cNvSpPr/>
          <p:nvPr/>
        </p:nvSpPr>
        <p:spPr>
          <a:xfrm>
            <a:off x="5069557" y="2277613"/>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ESB</a:t>
            </a:r>
            <a:endParaRPr lang="nl-BE" sz="1400" dirty="0"/>
          </a:p>
        </p:txBody>
      </p:sp>
      <p:sp>
        <p:nvSpPr>
          <p:cNvPr id="18" name="Rounded Rectangle 17"/>
          <p:cNvSpPr/>
          <p:nvPr/>
        </p:nvSpPr>
        <p:spPr>
          <a:xfrm>
            <a:off x="3113124" y="1769165"/>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AppServ</a:t>
            </a:r>
            <a:endParaRPr lang="nl-BE" sz="1400" dirty="0"/>
          </a:p>
        </p:txBody>
      </p:sp>
      <p:sp>
        <p:nvSpPr>
          <p:cNvPr id="19" name="Rounded Rectangle 18"/>
          <p:cNvSpPr/>
          <p:nvPr/>
        </p:nvSpPr>
        <p:spPr>
          <a:xfrm>
            <a:off x="4619039" y="1769165"/>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WebServ</a:t>
            </a:r>
            <a:endParaRPr lang="nl-BE" sz="1400" dirty="0"/>
          </a:p>
        </p:txBody>
      </p:sp>
      <p:sp>
        <p:nvSpPr>
          <p:cNvPr id="20" name="Rounded Rectangle 19"/>
          <p:cNvSpPr/>
          <p:nvPr/>
        </p:nvSpPr>
        <p:spPr>
          <a:xfrm>
            <a:off x="6158122" y="1769165"/>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DB</a:t>
            </a:r>
            <a:endParaRPr lang="nl-BE" sz="1400" dirty="0"/>
          </a:p>
        </p:txBody>
      </p:sp>
      <p:sp>
        <p:nvSpPr>
          <p:cNvPr id="21" name="Rounded Rectangle 20"/>
          <p:cNvSpPr/>
          <p:nvPr/>
        </p:nvSpPr>
        <p:spPr>
          <a:xfrm>
            <a:off x="3709099" y="1254031"/>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LB</a:t>
            </a:r>
            <a:endParaRPr lang="nl-BE" sz="1400" dirty="0"/>
          </a:p>
        </p:txBody>
      </p:sp>
      <p:sp>
        <p:nvSpPr>
          <p:cNvPr id="22" name="Rounded Rectangle 21"/>
          <p:cNvSpPr/>
          <p:nvPr/>
        </p:nvSpPr>
        <p:spPr>
          <a:xfrm>
            <a:off x="6573650" y="2277613"/>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OS</a:t>
            </a:r>
            <a:endParaRPr lang="nl-BE" sz="1400" dirty="0"/>
          </a:p>
        </p:txBody>
      </p:sp>
      <p:sp>
        <p:nvSpPr>
          <p:cNvPr id="23" name="Rounded Rectangle 22"/>
          <p:cNvSpPr/>
          <p:nvPr/>
        </p:nvSpPr>
        <p:spPr>
          <a:xfrm>
            <a:off x="5204020" y="1254031"/>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Authentication</a:t>
            </a:r>
            <a:endParaRPr lang="nl-BE" sz="1400" dirty="0"/>
          </a:p>
        </p:txBody>
      </p:sp>
      <p:sp>
        <p:nvSpPr>
          <p:cNvPr id="24" name="Rounded Rectangle 23"/>
          <p:cNvSpPr/>
          <p:nvPr/>
        </p:nvSpPr>
        <p:spPr>
          <a:xfrm>
            <a:off x="6729815" y="1254031"/>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Portal</a:t>
            </a:r>
            <a:endParaRPr lang="nl-BE" sz="1400" dirty="0"/>
          </a:p>
        </p:txBody>
      </p:sp>
      <p:sp>
        <p:nvSpPr>
          <p:cNvPr id="25" name="Rounded Rectangle 24"/>
          <p:cNvSpPr/>
          <p:nvPr/>
        </p:nvSpPr>
        <p:spPr>
          <a:xfrm>
            <a:off x="7647690" y="1769165"/>
            <a:ext cx="1402868" cy="393224"/>
          </a:xfrm>
          <a:prstGeom prst="roundRect">
            <a:avLst/>
          </a:prstGeom>
          <a:gradFill flip="none" rotWithShape="1">
            <a:gsLst>
              <a:gs pos="73000">
                <a:schemeClr val="accent1">
                  <a:lumMod val="75000"/>
                </a:schemeClr>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Engines</a:t>
            </a:r>
            <a:endParaRPr lang="nl-BE" sz="1400" dirty="0"/>
          </a:p>
        </p:txBody>
      </p:sp>
      <p:sp>
        <p:nvSpPr>
          <p:cNvPr id="26" name="Arc 25"/>
          <p:cNvSpPr/>
          <p:nvPr/>
        </p:nvSpPr>
        <p:spPr>
          <a:xfrm rot="21075433">
            <a:off x="2398583" y="3110643"/>
            <a:ext cx="1762967" cy="1696881"/>
          </a:xfrm>
          <a:prstGeom prst="arc">
            <a:avLst/>
          </a:prstGeom>
          <a:ln w="19050">
            <a:solidFill>
              <a:schemeClr val="tx1"/>
            </a:solidFill>
            <a:tailEnd type="arrow"/>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nl-BE"/>
          </a:p>
        </p:txBody>
      </p:sp>
      <p:sp>
        <p:nvSpPr>
          <p:cNvPr id="27" name="Arc 26"/>
          <p:cNvSpPr/>
          <p:nvPr/>
        </p:nvSpPr>
        <p:spPr>
          <a:xfrm rot="19057645">
            <a:off x="5770878" y="3531993"/>
            <a:ext cx="1762967" cy="1696881"/>
          </a:xfrm>
          <a:prstGeom prst="arc">
            <a:avLst/>
          </a:prstGeom>
          <a:ln w="19050">
            <a:solidFill>
              <a:schemeClr val="tx1"/>
            </a:solidFill>
            <a:tailEnd type="arrow"/>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nl-BE"/>
          </a:p>
        </p:txBody>
      </p:sp>
      <p:pic>
        <p:nvPicPr>
          <p:cNvPr id="28" name="Picture 2" descr="http://aux2.iconpedia.net/uploads/4573726416008456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790" y="4146055"/>
            <a:ext cx="646421" cy="64642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Develop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823" y="4098563"/>
            <a:ext cx="780045" cy="78004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aux2.iconpedia.net/uploads/4573726416008456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246" y="5063271"/>
            <a:ext cx="646421" cy="646421"/>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le 30"/>
          <p:cNvSpPr/>
          <p:nvPr/>
        </p:nvSpPr>
        <p:spPr>
          <a:xfrm>
            <a:off x="18593" y="3286145"/>
            <a:ext cx="1073228" cy="393224"/>
          </a:xfrm>
          <a:prstGeom prst="roundRect">
            <a:avLst/>
          </a:prstGeom>
          <a:gradFill flip="none" rotWithShape="1">
            <a:gsLst>
              <a:gs pos="58000">
                <a:srgbClr val="0064AF"/>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Supplier 1</a:t>
            </a:r>
            <a:endParaRPr lang="nl-BE" sz="1400" dirty="0"/>
          </a:p>
        </p:txBody>
      </p:sp>
      <p:sp>
        <p:nvSpPr>
          <p:cNvPr id="32" name="Rounded Rectangle 31"/>
          <p:cNvSpPr/>
          <p:nvPr/>
        </p:nvSpPr>
        <p:spPr>
          <a:xfrm>
            <a:off x="18593" y="4272652"/>
            <a:ext cx="1073228" cy="393224"/>
          </a:xfrm>
          <a:prstGeom prst="roundRect">
            <a:avLst/>
          </a:prstGeom>
          <a:gradFill flip="none" rotWithShape="1">
            <a:gsLst>
              <a:gs pos="58000">
                <a:srgbClr val="0064AF"/>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Supplier 2</a:t>
            </a:r>
            <a:endParaRPr lang="nl-BE" sz="1400" dirty="0"/>
          </a:p>
        </p:txBody>
      </p:sp>
      <p:sp>
        <p:nvSpPr>
          <p:cNvPr id="33" name="Rounded Rectangle 32"/>
          <p:cNvSpPr/>
          <p:nvPr/>
        </p:nvSpPr>
        <p:spPr>
          <a:xfrm>
            <a:off x="37137" y="5189869"/>
            <a:ext cx="1073228" cy="393224"/>
          </a:xfrm>
          <a:prstGeom prst="roundRect">
            <a:avLst/>
          </a:prstGeom>
          <a:gradFill flip="none" rotWithShape="1">
            <a:gsLst>
              <a:gs pos="58000">
                <a:srgbClr val="0064AF"/>
              </a:gs>
              <a:gs pos="100000">
                <a:srgbClr val="FFFFFF"/>
              </a:gs>
            </a:gsLst>
            <a:lin ang="16200000" scaled="0"/>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nl-BE" sz="1400" dirty="0" smtClean="0"/>
              <a:t>Supplier 3</a:t>
            </a:r>
            <a:endParaRPr lang="nl-BE" sz="1400" dirty="0"/>
          </a:p>
        </p:txBody>
      </p:sp>
      <p:sp>
        <p:nvSpPr>
          <p:cNvPr id="34" name="Arc 33"/>
          <p:cNvSpPr/>
          <p:nvPr/>
        </p:nvSpPr>
        <p:spPr>
          <a:xfrm rot="19057645">
            <a:off x="3969417" y="3564848"/>
            <a:ext cx="1762967" cy="1696881"/>
          </a:xfrm>
          <a:prstGeom prst="arc">
            <a:avLst/>
          </a:prstGeom>
          <a:ln w="19050">
            <a:solidFill>
              <a:schemeClr val="tx1"/>
            </a:solidFill>
            <a:tailEnd type="arrow"/>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nl-BE"/>
          </a:p>
        </p:txBody>
      </p:sp>
      <p:sp>
        <p:nvSpPr>
          <p:cNvPr id="35" name="Rounded Rectangle 34"/>
          <p:cNvSpPr/>
          <p:nvPr/>
        </p:nvSpPr>
        <p:spPr>
          <a:xfrm>
            <a:off x="69162" y="5867401"/>
            <a:ext cx="1495292" cy="888241"/>
          </a:xfrm>
          <a:prstGeom prst="roundRect">
            <a:avLst/>
          </a:prstGeom>
          <a:gradFill flip="none" rotWithShape="1">
            <a:gsLst>
              <a:gs pos="0">
                <a:srgbClr val="0064AF"/>
              </a:gs>
              <a:gs pos="100000">
                <a:srgbClr val="FFFFFF"/>
              </a:gs>
            </a:gsLst>
            <a:lin ang="16200000" scaled="0"/>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nl-BE" sz="1800" dirty="0" smtClean="0">
                <a:solidFill>
                  <a:sysClr val="windowText" lastClr="000000"/>
                </a:solidFill>
              </a:rPr>
              <a:t>Release Intake</a:t>
            </a:r>
            <a:endParaRPr lang="nl-BE" sz="1800" dirty="0">
              <a:solidFill>
                <a:sysClr val="windowText" lastClr="000000"/>
              </a:solidFill>
            </a:endParaRPr>
          </a:p>
        </p:txBody>
      </p:sp>
      <p:sp>
        <p:nvSpPr>
          <p:cNvPr id="36" name="Rounded Rectangle 35"/>
          <p:cNvSpPr/>
          <p:nvPr/>
        </p:nvSpPr>
        <p:spPr>
          <a:xfrm>
            <a:off x="1923890" y="5867401"/>
            <a:ext cx="1844124" cy="888241"/>
          </a:xfrm>
          <a:prstGeom prst="roundRect">
            <a:avLst/>
          </a:prstGeom>
          <a:gradFill flip="none" rotWithShape="1">
            <a:gsLst>
              <a:gs pos="0">
                <a:srgbClr val="0064AF"/>
              </a:gs>
              <a:gs pos="100000">
                <a:srgbClr val="FFFFFF"/>
              </a:gs>
            </a:gsLst>
            <a:lin ang="16200000" scaled="0"/>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nl-BE" sz="1800" dirty="0" smtClean="0">
                <a:solidFill>
                  <a:sysClr val="windowText" lastClr="000000"/>
                </a:solidFill>
              </a:rPr>
              <a:t>Master Release mgmt</a:t>
            </a:r>
            <a:endParaRPr lang="nl-BE" sz="1800" dirty="0">
              <a:solidFill>
                <a:sysClr val="windowText" lastClr="000000"/>
              </a:solidFill>
            </a:endParaRPr>
          </a:p>
        </p:txBody>
      </p:sp>
      <p:sp>
        <p:nvSpPr>
          <p:cNvPr id="37" name="Rounded Rectangle 36"/>
          <p:cNvSpPr/>
          <p:nvPr/>
        </p:nvSpPr>
        <p:spPr>
          <a:xfrm>
            <a:off x="3934298" y="5867401"/>
            <a:ext cx="4878201" cy="888241"/>
          </a:xfrm>
          <a:prstGeom prst="roundRect">
            <a:avLst/>
          </a:prstGeom>
          <a:gradFill flip="none" rotWithShape="1">
            <a:gsLst>
              <a:gs pos="0">
                <a:srgbClr val="0064AF"/>
              </a:gs>
              <a:gs pos="100000">
                <a:srgbClr val="FFFFFF"/>
              </a:gs>
            </a:gsLst>
            <a:lin ang="16200000" scaled="0"/>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nl-BE" sz="1800" dirty="0" smtClean="0">
                <a:solidFill>
                  <a:sysClr val="windowText" lastClr="000000"/>
                </a:solidFill>
              </a:rPr>
              <a:t>Continuous “zero touch”  &amp; standardized</a:t>
            </a:r>
          </a:p>
          <a:p>
            <a:pPr algn="ctr"/>
            <a:r>
              <a:rPr lang="nl-BE" sz="1800" dirty="0" smtClean="0">
                <a:solidFill>
                  <a:sysClr val="windowText" lastClr="000000"/>
                </a:solidFill>
              </a:rPr>
              <a:t>Application Release Deployment</a:t>
            </a:r>
            <a:endParaRPr lang="nl-BE" sz="1800" dirty="0">
              <a:solidFill>
                <a:sysClr val="windowText" lastClr="000000"/>
              </a:solidFill>
            </a:endParaRPr>
          </a:p>
        </p:txBody>
      </p:sp>
      <p:sp>
        <p:nvSpPr>
          <p:cNvPr id="38" name="Title 10"/>
          <p:cNvSpPr txBox="1">
            <a:spLocks/>
          </p:cNvSpPr>
          <p:nvPr/>
        </p:nvSpPr>
        <p:spPr bwMode="gray">
          <a:xfrm>
            <a:off x="303131" y="182563"/>
            <a:ext cx="8537738" cy="731837"/>
          </a:xfrm>
          <a:prstGeom prst="rect">
            <a:avLst/>
          </a:prstGeom>
        </p:spPr>
        <p:txBody>
          <a:bodyPr vert="horz" lIns="0" tIns="0" rIns="0" bIns="0" rtlCol="0" anchor="b" anchorCtr="0">
            <a:normAutofit fontScale="77500" lnSpcReduction="20000"/>
          </a:bodyPr>
          <a:lstStyle>
            <a:lvl1pPr algn="l" defTabSz="457200" rtl="0" eaLnBrk="1" latinLnBrk="0" hangingPunct="1">
              <a:lnSpc>
                <a:spcPct val="90000"/>
              </a:lnSpc>
              <a:spcBef>
                <a:spcPct val="0"/>
              </a:spcBef>
              <a:buNone/>
              <a:defRPr sz="4000" b="1" kern="1200">
                <a:solidFill>
                  <a:schemeClr val="accent1"/>
                </a:solidFill>
                <a:latin typeface="+mj-lt"/>
                <a:ea typeface="+mj-ea"/>
                <a:cs typeface="+mj-cs"/>
              </a:defRPr>
            </a:lvl1pPr>
          </a:lstStyle>
          <a:p>
            <a:r>
              <a:rPr lang="nl-BE" smtClean="0"/>
              <a:t>Automating application release operations</a:t>
            </a:r>
            <a:br>
              <a:rPr lang="nl-BE" smtClean="0"/>
            </a:br>
            <a:r>
              <a:rPr lang="nl-BE" smtClean="0"/>
              <a:t>Enterprise Application Delivery</a:t>
            </a:r>
            <a:endParaRPr lang="en-US" dirty="0"/>
          </a:p>
        </p:txBody>
      </p:sp>
      <p:pic>
        <p:nvPicPr>
          <p:cNvPr id="39" name="Picture 38"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810000" y="4648200"/>
            <a:ext cx="457200" cy="609603"/>
          </a:xfrm>
          <a:prstGeom prst="rect">
            <a:avLst/>
          </a:prstGeom>
        </p:spPr>
      </p:pic>
      <p:grpSp>
        <p:nvGrpSpPr>
          <p:cNvPr id="40" name="Group 39"/>
          <p:cNvGrpSpPr/>
          <p:nvPr/>
        </p:nvGrpSpPr>
        <p:grpSpPr>
          <a:xfrm>
            <a:off x="5257800" y="4648200"/>
            <a:ext cx="762000" cy="609603"/>
            <a:chOff x="5257800" y="3486150"/>
            <a:chExt cx="762000" cy="457202"/>
          </a:xfrm>
        </p:grpSpPr>
        <p:pic>
          <p:nvPicPr>
            <p:cNvPr id="41" name="Picture 40"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257800" y="3486150"/>
              <a:ext cx="457200" cy="457202"/>
            </a:xfrm>
            <a:prstGeom prst="rect">
              <a:avLst/>
            </a:prstGeom>
          </p:spPr>
        </p:pic>
        <p:pic>
          <p:nvPicPr>
            <p:cNvPr id="42" name="Picture 41"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562600" y="3486150"/>
              <a:ext cx="457200" cy="457202"/>
            </a:xfrm>
            <a:prstGeom prst="rect">
              <a:avLst/>
            </a:prstGeom>
          </p:spPr>
        </p:pic>
      </p:grpSp>
      <p:grpSp>
        <p:nvGrpSpPr>
          <p:cNvPr id="43" name="Group 42"/>
          <p:cNvGrpSpPr/>
          <p:nvPr/>
        </p:nvGrpSpPr>
        <p:grpSpPr>
          <a:xfrm>
            <a:off x="6934200" y="4546600"/>
            <a:ext cx="1371600" cy="1219203"/>
            <a:chOff x="6934200" y="3409950"/>
            <a:chExt cx="1371600" cy="914402"/>
          </a:xfrm>
        </p:grpSpPr>
        <p:pic>
          <p:nvPicPr>
            <p:cNvPr id="44" name="Picture 43"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934200" y="3409950"/>
              <a:ext cx="457200" cy="457202"/>
            </a:xfrm>
            <a:prstGeom prst="rect">
              <a:avLst/>
            </a:prstGeom>
          </p:spPr>
        </p:pic>
        <p:pic>
          <p:nvPicPr>
            <p:cNvPr id="45" name="Picture 44"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39000" y="3409950"/>
              <a:ext cx="457200" cy="457202"/>
            </a:xfrm>
            <a:prstGeom prst="rect">
              <a:avLst/>
            </a:prstGeom>
          </p:spPr>
        </p:pic>
        <p:pic>
          <p:nvPicPr>
            <p:cNvPr id="46" name="Picture 45"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43800" y="3409950"/>
              <a:ext cx="457200" cy="457202"/>
            </a:xfrm>
            <a:prstGeom prst="rect">
              <a:avLst/>
            </a:prstGeom>
          </p:spPr>
        </p:pic>
        <p:pic>
          <p:nvPicPr>
            <p:cNvPr id="47" name="Picture 46"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848600" y="3409950"/>
              <a:ext cx="457200" cy="457202"/>
            </a:xfrm>
            <a:prstGeom prst="rect">
              <a:avLst/>
            </a:prstGeom>
          </p:spPr>
        </p:pic>
        <p:pic>
          <p:nvPicPr>
            <p:cNvPr id="48" name="Picture 47"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934200" y="3867150"/>
              <a:ext cx="457200" cy="457202"/>
            </a:xfrm>
            <a:prstGeom prst="rect">
              <a:avLst/>
            </a:prstGeom>
          </p:spPr>
        </p:pic>
        <p:pic>
          <p:nvPicPr>
            <p:cNvPr id="49" name="Picture 48"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39000" y="3867150"/>
              <a:ext cx="457200" cy="457202"/>
            </a:xfrm>
            <a:prstGeom prst="rect">
              <a:avLst/>
            </a:prstGeom>
          </p:spPr>
        </p:pic>
        <p:pic>
          <p:nvPicPr>
            <p:cNvPr id="50" name="Picture 49"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43800" y="3867150"/>
              <a:ext cx="457200" cy="457202"/>
            </a:xfrm>
            <a:prstGeom prst="rect">
              <a:avLst/>
            </a:prstGeom>
          </p:spPr>
        </p:pic>
        <p:pic>
          <p:nvPicPr>
            <p:cNvPr id="51" name="Picture 50" descr="Server_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848600" y="3867150"/>
              <a:ext cx="457200" cy="457202"/>
            </a:xfrm>
            <a:prstGeom prst="rect">
              <a:avLst/>
            </a:prstGeom>
          </p:spPr>
        </p:pic>
      </p:grpSp>
    </p:spTree>
    <p:extLst>
      <p:ext uri="{BB962C8B-B14F-4D97-AF65-F5344CB8AC3E}">
        <p14:creationId xmlns:p14="http://schemas.microsoft.com/office/powerpoint/2010/main" val="377971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500"/>
                            </p:stCondLst>
                            <p:childTnLst>
                              <p:par>
                                <p:cTn id="12" presetID="63" presetClass="path" presetSubtype="0" repeatCount="indefinite" accel="50000" decel="50000" fill="hold" nodeType="afterEffect">
                                  <p:stCondLst>
                                    <p:cond delay="0"/>
                                  </p:stCondLst>
                                  <p:childTnLst>
                                    <p:animMotion origin="layout" path="M 2.77778E-6 -1.51711E-6 L 0.11718 -0.00208 " pathEditMode="relative" rAng="0" ptsTypes="AA">
                                      <p:cBhvr>
                                        <p:cTn id="13" dur="2000" fill="hold"/>
                                        <p:tgtEl>
                                          <p:spTgt spid="8"/>
                                        </p:tgtEl>
                                        <p:attrNameLst>
                                          <p:attrName>ppt_x</p:attrName>
                                          <p:attrName>ppt_y</p:attrName>
                                        </p:attrNameLst>
                                      </p:cBhvr>
                                      <p:rCtr x="5851" y="-11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par>
                          <p:cTn id="18" fill="hold">
                            <p:stCondLst>
                              <p:cond delay="3000"/>
                            </p:stCondLst>
                            <p:childTnLst>
                              <p:par>
                                <p:cTn id="19" presetID="42"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childTnLst>
                          </p:cTn>
                        </p:par>
                        <p:par>
                          <p:cTn id="24" fill="hold">
                            <p:stCondLst>
                              <p:cond delay="4000"/>
                            </p:stCondLst>
                            <p:childTnLst>
                              <p:par>
                                <p:cTn id="25" presetID="1"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par>
                          <p:cTn id="27" fill="hold">
                            <p:stCondLst>
                              <p:cond delay="4000"/>
                            </p:stCondLst>
                            <p:childTnLst>
                              <p:par>
                                <p:cTn id="28" presetID="63" presetClass="path" presetSubtype="0" repeatCount="indefinite" accel="50000" decel="50000" fill="hold" nodeType="afterEffect">
                                  <p:stCondLst>
                                    <p:cond delay="0"/>
                                  </p:stCondLst>
                                  <p:childTnLst>
                                    <p:animMotion origin="layout" path="M 2.77778E-6 -1.51711E-6 L 0.11718 -0.00208 " pathEditMode="relative" rAng="0" ptsTypes="AA">
                                      <p:cBhvr>
                                        <p:cTn id="29" dur="2000" fill="hold"/>
                                        <p:tgtEl>
                                          <p:spTgt spid="28"/>
                                        </p:tgtEl>
                                        <p:attrNameLst>
                                          <p:attrName>ppt_x</p:attrName>
                                          <p:attrName>ppt_y</p:attrName>
                                        </p:attrNameLst>
                                      </p:cBhvr>
                                      <p:rCtr x="5851" y="-116"/>
                                    </p:animMotion>
                                  </p:childTnLst>
                                </p:cTn>
                              </p:par>
                            </p:childTnLst>
                          </p:cTn>
                        </p:par>
                        <p:par>
                          <p:cTn id="30" fill="hold">
                            <p:stCondLst>
                              <p:cond delay="6000"/>
                            </p:stCondLst>
                            <p:childTnLst>
                              <p:par>
                                <p:cTn id="31" presetID="10"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6500"/>
                            </p:stCondLst>
                            <p:childTnLst>
                              <p:par>
                                <p:cTn id="35" presetID="1" presetClass="entr" presetSubtype="0"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par>
                          <p:cTn id="37" fill="hold">
                            <p:stCondLst>
                              <p:cond delay="6500"/>
                            </p:stCondLst>
                            <p:childTnLst>
                              <p:par>
                                <p:cTn id="38" presetID="63" presetClass="path" presetSubtype="0" repeatCount="indefinite" accel="50000" decel="50000" fill="hold" nodeType="afterEffect">
                                  <p:stCondLst>
                                    <p:cond delay="0"/>
                                  </p:stCondLst>
                                  <p:childTnLst>
                                    <p:animMotion origin="layout" path="M 3.05556E-6 3.51526E-7 L 0.11718 -0.11933 " pathEditMode="relative" rAng="0" ptsTypes="AA">
                                      <p:cBhvr>
                                        <p:cTn id="39" dur="2000" fill="hold"/>
                                        <p:tgtEl>
                                          <p:spTgt spid="30"/>
                                        </p:tgtEl>
                                        <p:attrNameLst>
                                          <p:attrName>ppt_x</p:attrName>
                                          <p:attrName>ppt_y</p:attrName>
                                        </p:attrNameLst>
                                      </p:cBhvr>
                                      <p:rCtr x="5851" y="-5967"/>
                                    </p:animMotion>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1000"/>
                                        <p:tgtEl>
                                          <p:spTgt spid="36"/>
                                        </p:tgtEl>
                                      </p:cBhvr>
                                    </p:animEffect>
                                    <p:anim calcmode="lin" valueType="num">
                                      <p:cBhvr>
                                        <p:cTn id="51" dur="1000" fill="hold"/>
                                        <p:tgtEl>
                                          <p:spTgt spid="36"/>
                                        </p:tgtEl>
                                        <p:attrNameLst>
                                          <p:attrName>ppt_x</p:attrName>
                                        </p:attrNameLst>
                                      </p:cBhvr>
                                      <p:tavLst>
                                        <p:tav tm="0">
                                          <p:val>
                                            <p:strVal val="#ppt_x"/>
                                          </p:val>
                                        </p:tav>
                                        <p:tav tm="100000">
                                          <p:val>
                                            <p:strVal val="#ppt_x"/>
                                          </p:val>
                                        </p:tav>
                                      </p:tavLst>
                                    </p:anim>
                                    <p:anim calcmode="lin" valueType="num">
                                      <p:cBhvr>
                                        <p:cTn id="52" dur="1000" fill="hold"/>
                                        <p:tgtEl>
                                          <p:spTgt spid="36"/>
                                        </p:tgtEl>
                                        <p:attrNameLst>
                                          <p:attrName>ppt_y</p:attrName>
                                        </p:attrNameLst>
                                      </p:cBhvr>
                                      <p:tavLst>
                                        <p:tav tm="0">
                                          <p:val>
                                            <p:strVal val="#ppt_y+.1"/>
                                          </p:val>
                                        </p:tav>
                                        <p:tav tm="100000">
                                          <p:val>
                                            <p:strVal val="#ppt_y"/>
                                          </p:val>
                                        </p:tav>
                                      </p:tavLst>
                                    </p:anim>
                                  </p:childTnLst>
                                </p:cTn>
                              </p:par>
                            </p:childTnLst>
                          </p:cTn>
                        </p:par>
                        <p:par>
                          <p:cTn id="53" fill="hold">
                            <p:stCondLst>
                              <p:cond delay="2000"/>
                            </p:stCondLst>
                            <p:childTnLst>
                              <p:par>
                                <p:cTn id="54" presetID="42"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anim calcmode="lin" valueType="num">
                                      <p:cBhvr>
                                        <p:cTn id="57" dur="1000" fill="hold"/>
                                        <p:tgtEl>
                                          <p:spTgt spid="37"/>
                                        </p:tgtEl>
                                        <p:attrNameLst>
                                          <p:attrName>ppt_x</p:attrName>
                                        </p:attrNameLst>
                                      </p:cBhvr>
                                      <p:tavLst>
                                        <p:tav tm="0">
                                          <p:val>
                                            <p:strVal val="#ppt_x"/>
                                          </p:val>
                                        </p:tav>
                                        <p:tav tm="100000">
                                          <p:val>
                                            <p:strVal val="#ppt_x"/>
                                          </p:val>
                                        </p:tav>
                                      </p:tavLst>
                                    </p:anim>
                                    <p:anim calcmode="lin" valueType="num">
                                      <p:cBhvr>
                                        <p:cTn id="5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5" grpId="0" animBg="1"/>
      <p:bldP spid="36" grpId="0" animBg="1"/>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dirty="0"/>
              <a:t>Use the “Six Statement” </a:t>
            </a:r>
            <a:br>
              <a:rPr lang="en-US" dirty="0"/>
            </a:br>
            <a:r>
              <a:rPr lang="en-US" dirty="0"/>
              <a:t>slide to make </a:t>
            </a:r>
            <a:r>
              <a:rPr lang="en-US" dirty="0" smtClean="0"/>
              <a:t/>
            </a:r>
            <a:br>
              <a:rPr lang="en-US" dirty="0" smtClean="0"/>
            </a:br>
            <a:r>
              <a:rPr lang="en-US" dirty="0" smtClean="0"/>
              <a:t>six statements</a:t>
            </a:r>
            <a:r>
              <a:rPr lang="en-US" dirty="0"/>
              <a:t>.</a:t>
            </a:r>
          </a:p>
        </p:txBody>
      </p:sp>
      <p:sp>
        <p:nvSpPr>
          <p:cNvPr id="17" name="Text Placeholder 16"/>
          <p:cNvSpPr>
            <a:spLocks noGrp="1"/>
          </p:cNvSpPr>
          <p:nvPr>
            <p:ph type="body" sz="quarter" idx="11"/>
          </p:nvPr>
        </p:nvSpPr>
        <p:spPr/>
        <p:txBody>
          <a:bodyPr/>
          <a:lstStyle/>
          <a:p>
            <a:r>
              <a:rPr lang="en-US" dirty="0"/>
              <a:t>Text is </a:t>
            </a:r>
            <a:r>
              <a:rPr lang="en-US" dirty="0" smtClean="0"/>
              <a:t>Arial </a:t>
            </a:r>
            <a:br>
              <a:rPr lang="en-US" dirty="0" smtClean="0"/>
            </a:br>
            <a:r>
              <a:rPr lang="en-US" dirty="0" smtClean="0"/>
              <a:t>Bold </a:t>
            </a:r>
            <a:r>
              <a:rPr lang="en-US" dirty="0"/>
              <a:t>20pt.</a:t>
            </a:r>
          </a:p>
        </p:txBody>
      </p:sp>
      <p:sp>
        <p:nvSpPr>
          <p:cNvPr id="18" name="Text Placeholder 17"/>
          <p:cNvSpPr>
            <a:spLocks noGrp="1"/>
          </p:cNvSpPr>
          <p:nvPr>
            <p:ph type="body" sz="quarter" idx="12"/>
          </p:nvPr>
        </p:nvSpPr>
        <p:spPr/>
        <p:txBody>
          <a:bodyPr/>
          <a:lstStyle/>
          <a:p>
            <a:r>
              <a:rPr lang="en-US" dirty="0"/>
              <a:t>Do not add </a:t>
            </a:r>
            <a:br>
              <a:rPr lang="en-US" dirty="0"/>
            </a:br>
            <a:r>
              <a:rPr lang="en-US" dirty="0"/>
              <a:t>bullets or supporting </a:t>
            </a:r>
            <a:br>
              <a:rPr lang="en-US" dirty="0"/>
            </a:br>
            <a:r>
              <a:rPr lang="en-US" dirty="0"/>
              <a:t>text to these statements.</a:t>
            </a:r>
          </a:p>
        </p:txBody>
      </p:sp>
      <p:sp>
        <p:nvSpPr>
          <p:cNvPr id="25" name="Text Placeholder 24"/>
          <p:cNvSpPr>
            <a:spLocks noGrp="1"/>
          </p:cNvSpPr>
          <p:nvPr>
            <p:ph type="body" sz="quarter" idx="13"/>
          </p:nvPr>
        </p:nvSpPr>
        <p:spPr/>
        <p:txBody>
          <a:bodyPr/>
          <a:lstStyle/>
          <a:p>
            <a:r>
              <a:rPr lang="en-US" dirty="0"/>
              <a:t>Keep statements brief enough to fit in the defined area without resizing.</a:t>
            </a:r>
          </a:p>
        </p:txBody>
      </p:sp>
      <p:sp>
        <p:nvSpPr>
          <p:cNvPr id="26" name="Text Placeholder 25"/>
          <p:cNvSpPr>
            <a:spLocks noGrp="1"/>
          </p:cNvSpPr>
          <p:nvPr>
            <p:ph type="body" sz="quarter" idx="14"/>
          </p:nvPr>
        </p:nvSpPr>
        <p:spPr/>
        <p:txBody>
          <a:bodyPr/>
          <a:lstStyle/>
          <a:p>
            <a:r>
              <a:rPr lang="en-US" dirty="0"/>
              <a:t>The background grid uses </a:t>
            </a:r>
            <a:r>
              <a:rPr lang="en-US" dirty="0" smtClean="0"/>
              <a:t>colors </a:t>
            </a:r>
            <a:r>
              <a:rPr lang="en-US" dirty="0"/>
              <a:t>from </a:t>
            </a:r>
            <a:r>
              <a:rPr lang="en-US" dirty="0" smtClean="0"/>
              <a:t>the approved </a:t>
            </a:r>
            <a:r>
              <a:rPr lang="en-US" dirty="0"/>
              <a:t>color palette.</a:t>
            </a:r>
          </a:p>
        </p:txBody>
      </p:sp>
      <p:sp>
        <p:nvSpPr>
          <p:cNvPr id="27" name="Text Placeholder 26"/>
          <p:cNvSpPr>
            <a:spLocks noGrp="1"/>
          </p:cNvSpPr>
          <p:nvPr>
            <p:ph type="body" sz="quarter" idx="15"/>
          </p:nvPr>
        </p:nvSpPr>
        <p:spPr/>
        <p:txBody>
          <a:bodyPr/>
          <a:lstStyle/>
          <a:p>
            <a:r>
              <a:rPr lang="en-US" dirty="0"/>
              <a:t>Use sentence case. Only capitalize words that need to be capitalized.</a:t>
            </a:r>
          </a:p>
        </p:txBody>
      </p:sp>
      <p:sp>
        <p:nvSpPr>
          <p:cNvPr id="36" name="Slide Number Placeholder 35"/>
          <p:cNvSpPr>
            <a:spLocks noGrp="1"/>
          </p:cNvSpPr>
          <p:nvPr>
            <p:ph type="sldNum" sz="quarter" idx="18"/>
          </p:nvPr>
        </p:nvSpPr>
        <p:spPr/>
        <p:txBody>
          <a:bodyPr/>
          <a:lstStyle/>
          <a:p>
            <a:fld id="{E12D0507-9F86-7A45-BE8E-43760B9F92AA}" type="slidenum">
              <a:rPr lang="en-US" smtClean="0"/>
              <a:pPr/>
              <a:t>30</a:t>
            </a:fld>
            <a:endParaRPr lang="en-US" dirty="0"/>
          </a:p>
        </p:txBody>
      </p:sp>
    </p:spTree>
    <p:extLst>
      <p:ext uri="{BB962C8B-B14F-4D97-AF65-F5344CB8AC3E}">
        <p14:creationId xmlns:p14="http://schemas.microsoft.com/office/powerpoint/2010/main" val="17289037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12D0507-9F86-7A45-BE8E-43760B9F92AA}" type="slidenum">
              <a:rPr lang="en-US" smtClean="0"/>
              <a:pPr/>
              <a:t>31</a:t>
            </a:fld>
            <a:endParaRPr lang="en-US" dirty="0"/>
          </a:p>
        </p:txBody>
      </p:sp>
      <p:sp>
        <p:nvSpPr>
          <p:cNvPr id="5" name="Content Placeholder 4"/>
          <p:cNvSpPr>
            <a:spLocks noGrp="1"/>
          </p:cNvSpPr>
          <p:nvPr>
            <p:ph idx="1"/>
          </p:nvPr>
        </p:nvSpPr>
        <p:spPr/>
        <p:txBody>
          <a:bodyPr/>
          <a:lstStyle/>
          <a:p>
            <a:r>
              <a:rPr lang="en-US" dirty="0"/>
              <a:t>This is a </a:t>
            </a:r>
            <a:br>
              <a:rPr lang="en-US" dirty="0"/>
            </a:br>
            <a:r>
              <a:rPr lang="en-US" dirty="0"/>
              <a:t>“Text &amp; </a:t>
            </a:r>
            <a:r>
              <a:rPr lang="en-US" dirty="0" smtClean="0"/>
              <a:t>One </a:t>
            </a:r>
            <a:r>
              <a:rPr lang="en-US" dirty="0"/>
              <a:t>Picture” slide.</a:t>
            </a:r>
          </a:p>
          <a:p>
            <a:pPr lvl="1"/>
            <a:r>
              <a:rPr lang="en-US" dirty="0"/>
              <a:t>Use the left column for title and body text. Use this text level as a lead-in or summary paragraph.</a:t>
            </a:r>
          </a:p>
          <a:p>
            <a:pPr lvl="2"/>
            <a:r>
              <a:rPr lang="en-US" dirty="0"/>
              <a:t>Use this level for paragraph-formatted body text.</a:t>
            </a:r>
          </a:p>
          <a:p>
            <a:pPr lvl="3"/>
            <a:r>
              <a:rPr lang="en-US" dirty="0"/>
              <a:t>And use this level </a:t>
            </a:r>
            <a:r>
              <a:rPr lang="en-US" dirty="0" smtClean="0"/>
              <a:t/>
            </a:r>
            <a:br>
              <a:rPr lang="en-US" dirty="0" smtClean="0"/>
            </a:br>
            <a:r>
              <a:rPr lang="en-US" dirty="0" smtClean="0"/>
              <a:t>for bullet</a:t>
            </a:r>
            <a:r>
              <a:rPr lang="en-US" dirty="0"/>
              <a:t> points.</a:t>
            </a:r>
          </a:p>
        </p:txBody>
      </p:sp>
      <p:pic>
        <p:nvPicPr>
          <p:cNvPr id="2" name="Picture Placeholder 1" descr="iphones.jpg"/>
          <p:cNvPicPr>
            <a:picLocks noGrp="1" noChangeAspect="1"/>
          </p:cNvPicPr>
          <p:nvPr>
            <p:ph type="pic" sz="quarter" idx="21"/>
          </p:nvPr>
        </p:nvPicPr>
        <p:blipFill>
          <a:blip r:embed="rId2">
            <a:extLst>
              <a:ext uri="{28A0092B-C50C-407E-A947-70E740481C1C}">
                <a14:useLocalDpi xmlns:a14="http://schemas.microsoft.com/office/drawing/2010/main" val="0"/>
              </a:ext>
            </a:extLst>
          </a:blip>
          <a:srcRect t="99" b="99"/>
          <a:stretch>
            <a:fillRect/>
          </a:stretch>
        </p:blipFill>
        <p:spPr/>
      </p:pic>
      <p:sp>
        <p:nvSpPr>
          <p:cNvPr id="13" name="Text Placeholder 12"/>
          <p:cNvSpPr>
            <a:spLocks noGrp="1"/>
          </p:cNvSpPr>
          <p:nvPr>
            <p:ph type="body" sz="quarter" idx="27"/>
          </p:nvPr>
        </p:nvSpPr>
        <p:spPr/>
        <p:txBody>
          <a:bodyPr/>
          <a:lstStyle/>
          <a:p>
            <a:r>
              <a:rPr lang="en-US" dirty="0" smtClean="0"/>
              <a:t>Optional caption goes here in Arial 9pt.</a:t>
            </a:r>
            <a:endParaRPr lang="en-US" dirty="0"/>
          </a:p>
        </p:txBody>
      </p:sp>
    </p:spTree>
    <p:extLst>
      <p:ext uri="{BB962C8B-B14F-4D97-AF65-F5344CB8AC3E}">
        <p14:creationId xmlns:p14="http://schemas.microsoft.com/office/powerpoint/2010/main" val="1390630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2D0507-9F86-7A45-BE8E-43760B9F92AA}" type="slidenum">
              <a:rPr lang="en-US" smtClean="0"/>
              <a:pPr/>
              <a:t>32</a:t>
            </a:fld>
            <a:endParaRPr lang="en-US" dirty="0"/>
          </a:p>
        </p:txBody>
      </p:sp>
      <p:sp>
        <p:nvSpPr>
          <p:cNvPr id="7" name="Content Placeholder 6"/>
          <p:cNvSpPr>
            <a:spLocks noGrp="1"/>
          </p:cNvSpPr>
          <p:nvPr>
            <p:ph idx="1"/>
          </p:nvPr>
        </p:nvSpPr>
        <p:spPr/>
        <p:txBody>
          <a:bodyPr/>
          <a:lstStyle/>
          <a:p>
            <a:r>
              <a:rPr lang="en-US" smtClean="0"/>
              <a:t>This is a </a:t>
            </a:r>
            <a:br>
              <a:rPr lang="en-US" smtClean="0"/>
            </a:br>
            <a:r>
              <a:rPr lang="en-US" smtClean="0"/>
              <a:t>“Text &amp; Two Picture” slide.</a:t>
            </a:r>
          </a:p>
          <a:p>
            <a:pPr lvl="1"/>
            <a:r>
              <a:rPr lang="en-US" smtClean="0"/>
              <a:t>Use the left column for title and body text. Use this text level as a lead-in or summary paragraph.</a:t>
            </a:r>
          </a:p>
          <a:p>
            <a:pPr lvl="2"/>
            <a:r>
              <a:rPr lang="en-US" smtClean="0"/>
              <a:t>Use this level for paragraph-formatted body text.</a:t>
            </a:r>
          </a:p>
          <a:p>
            <a:pPr lvl="3"/>
            <a:r>
              <a:rPr lang="en-US" smtClean="0"/>
              <a:t>And use this level </a:t>
            </a:r>
            <a:br>
              <a:rPr lang="en-US" smtClean="0"/>
            </a:br>
            <a:r>
              <a:rPr lang="en-US" smtClean="0"/>
              <a:t>for bullet points.</a:t>
            </a:r>
            <a:endParaRPr lang="en-US" dirty="0" smtClean="0"/>
          </a:p>
        </p:txBody>
      </p:sp>
      <p:pic>
        <p:nvPicPr>
          <p:cNvPr id="13" name="Picture Placeholder 5" descr="laptop.jpg"/>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l="59" r="59"/>
          <a:stretch>
            <a:fillRect/>
          </a:stretch>
        </p:blipFill>
        <p:spPr/>
      </p:pic>
      <p:pic>
        <p:nvPicPr>
          <p:cNvPr id="12" name="Picture Placeholder 4" descr="phone.jpg"/>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l="92" r="92"/>
          <a:stretch>
            <a:fillRect/>
          </a:stretch>
        </p:blipFill>
        <p:spPr/>
      </p:pic>
      <p:sp>
        <p:nvSpPr>
          <p:cNvPr id="10" name="Text Placeholder 9"/>
          <p:cNvSpPr>
            <a:spLocks noGrp="1"/>
          </p:cNvSpPr>
          <p:nvPr>
            <p:ph type="body" sz="quarter" idx="27"/>
          </p:nvPr>
        </p:nvSpPr>
        <p:spPr/>
        <p:txBody>
          <a:bodyPr/>
          <a:lstStyle/>
          <a:p>
            <a:r>
              <a:rPr lang="en-US" smtClean="0"/>
              <a:t>Optional caption goes here.</a:t>
            </a:r>
            <a:endParaRPr lang="en-US" dirty="0"/>
          </a:p>
        </p:txBody>
      </p:sp>
      <p:sp>
        <p:nvSpPr>
          <p:cNvPr id="11" name="Text Placeholder 10"/>
          <p:cNvSpPr>
            <a:spLocks noGrp="1"/>
          </p:cNvSpPr>
          <p:nvPr>
            <p:ph type="body" sz="quarter" idx="29"/>
          </p:nvPr>
        </p:nvSpPr>
        <p:spPr/>
        <p:txBody>
          <a:bodyPr/>
          <a:lstStyle/>
          <a:p>
            <a:r>
              <a:rPr lang="en-US" smtClean="0"/>
              <a:t>Optional caption goes here.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12D0507-9F86-7A45-BE8E-43760B9F92AA}" type="slidenum">
              <a:rPr lang="en-US" smtClean="0"/>
              <a:pPr/>
              <a:t>33</a:t>
            </a:fld>
            <a:endParaRPr lang="en-US" dirty="0"/>
          </a:p>
        </p:txBody>
      </p:sp>
      <p:pic>
        <p:nvPicPr>
          <p:cNvPr id="9" name="Picture Placeholder 4" descr="phone.jp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9" r="59"/>
          <a:stretch>
            <a:fillRect/>
          </a:stretch>
        </p:blipFill>
        <p:spPr/>
      </p:pic>
      <p:pic>
        <p:nvPicPr>
          <p:cNvPr id="11" name="Picture Placeholder 2" descr="headphones.jpg"/>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67" b="67"/>
          <a:stretch>
            <a:fillRect/>
          </a:stretch>
        </p:blipFill>
        <p:spPr/>
      </p:pic>
      <p:pic>
        <p:nvPicPr>
          <p:cNvPr id="10" name="Picture Placeholder 5" descr="laptop.jpg"/>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l="92" r="92"/>
          <a:stretch>
            <a:fillRect/>
          </a:stretch>
        </p:blipFill>
        <p:spPr/>
      </p:pic>
      <p:sp>
        <p:nvSpPr>
          <p:cNvPr id="17" name="Text Placeholder 16"/>
          <p:cNvSpPr>
            <a:spLocks noGrp="1"/>
          </p:cNvSpPr>
          <p:nvPr>
            <p:ph type="body" sz="quarter" idx="28"/>
          </p:nvPr>
        </p:nvSpPr>
        <p:spPr/>
        <p:txBody>
          <a:bodyPr/>
          <a:lstStyle/>
          <a:p>
            <a:r>
              <a:rPr lang="en-US" smtClean="0"/>
              <a:t>Optional caption goes here.</a:t>
            </a:r>
            <a:endParaRPr lang="en-US" dirty="0"/>
          </a:p>
        </p:txBody>
      </p:sp>
      <p:sp>
        <p:nvSpPr>
          <p:cNvPr id="18" name="Text Placeholder 17"/>
          <p:cNvSpPr>
            <a:spLocks noGrp="1"/>
          </p:cNvSpPr>
          <p:nvPr>
            <p:ph type="body" sz="quarter" idx="29"/>
          </p:nvPr>
        </p:nvSpPr>
        <p:spPr/>
        <p:txBody>
          <a:bodyPr/>
          <a:lstStyle/>
          <a:p>
            <a:r>
              <a:rPr lang="en-US" smtClean="0"/>
              <a:t>Optional caption goes here.</a:t>
            </a:r>
            <a:endParaRPr lang="en-US" dirty="0"/>
          </a:p>
        </p:txBody>
      </p:sp>
      <p:sp>
        <p:nvSpPr>
          <p:cNvPr id="19" name="Text Placeholder 18"/>
          <p:cNvSpPr>
            <a:spLocks noGrp="1"/>
          </p:cNvSpPr>
          <p:nvPr>
            <p:ph type="body" sz="quarter" idx="30"/>
          </p:nvPr>
        </p:nvSpPr>
        <p:spPr/>
        <p:txBody>
          <a:bodyPr/>
          <a:lstStyle/>
          <a:p>
            <a:r>
              <a:rPr lang="en-US" smtClean="0"/>
              <a:t>Optional caption goes here </a:t>
            </a:r>
            <a:br>
              <a:rPr lang="en-US" smtClean="0"/>
            </a:br>
            <a:r>
              <a:rPr lang="en-US" smtClean="0"/>
              <a:t>on one or two lines.</a:t>
            </a:r>
            <a:endParaRPr lang="en-US" dirty="0"/>
          </a:p>
        </p:txBody>
      </p:sp>
    </p:spTree>
    <p:extLst>
      <p:ext uri="{BB962C8B-B14F-4D97-AF65-F5344CB8AC3E}">
        <p14:creationId xmlns:p14="http://schemas.microsoft.com/office/powerpoint/2010/main" val="973496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vices.jp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Slide Number Placeholder 3"/>
          <p:cNvSpPr>
            <a:spLocks noGrp="1"/>
          </p:cNvSpPr>
          <p:nvPr>
            <p:ph type="sldNum" sz="quarter" idx="13"/>
          </p:nvPr>
        </p:nvSpPr>
        <p:spPr/>
        <p:txBody>
          <a:bodyPr/>
          <a:lstStyle/>
          <a:p>
            <a:fld id="{E12D0507-9F86-7A45-BE8E-43760B9F92AA}" type="slidenum">
              <a:rPr lang="en-US" smtClean="0"/>
              <a:pPr/>
              <a:t>34</a:t>
            </a:fld>
            <a:endParaRPr lang="en-US" dirty="0"/>
          </a:p>
        </p:txBody>
      </p:sp>
    </p:spTree>
    <p:extLst>
      <p:ext uri="{BB962C8B-B14F-4D97-AF65-F5344CB8AC3E}">
        <p14:creationId xmlns:p14="http://schemas.microsoft.com/office/powerpoint/2010/main" val="21282491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Tables</a:t>
            </a:r>
            <a:endParaRPr lang="en-US" dirty="0"/>
          </a:p>
        </p:txBody>
      </p:sp>
      <p:sp>
        <p:nvSpPr>
          <p:cNvPr id="3" name="Content Placeholder 2"/>
          <p:cNvSpPr>
            <a:spLocks noGrp="1"/>
          </p:cNvSpPr>
          <p:nvPr>
            <p:ph idx="1"/>
          </p:nvPr>
        </p:nvSpPr>
        <p:spPr/>
        <p:txBody>
          <a:bodyPr/>
          <a:lstStyle/>
          <a:p>
            <a:r>
              <a:rPr lang="en-US" dirty="0"/>
              <a:t>The “Verizon Table 1” table style is automatically used for all new </a:t>
            </a:r>
            <a:r>
              <a:rPr lang="en-US" dirty="0" smtClean="0"/>
              <a:t/>
            </a:r>
            <a:br>
              <a:rPr lang="en-US" dirty="0" smtClean="0"/>
            </a:br>
            <a:r>
              <a:rPr lang="en-US" dirty="0" smtClean="0"/>
              <a:t>text </a:t>
            </a:r>
            <a:r>
              <a:rPr lang="en-US" dirty="0"/>
              <a:t>tables, but it </a:t>
            </a:r>
            <a:r>
              <a:rPr lang="en-US" dirty="0" smtClean="0"/>
              <a:t>also can be </a:t>
            </a:r>
            <a:r>
              <a:rPr lang="en-US" dirty="0"/>
              <a:t>manually applied to existing tables to reformat them.</a:t>
            </a:r>
          </a:p>
          <a:p>
            <a:pPr lvl="1"/>
            <a:r>
              <a:rPr lang="en-US" dirty="0"/>
              <a:t>The table below was created with the table options “Header Row,” “Banded Rows” and “First Column” turned on. While consistency is important, you can use the Verizon table style as a starting </a:t>
            </a:r>
            <a:r>
              <a:rPr lang="en-US" dirty="0" smtClean="0"/>
              <a:t>point, </a:t>
            </a:r>
            <a:r>
              <a:rPr lang="en-US" dirty="0"/>
              <a:t>but modify the table as needed to communicate the data clearly.</a:t>
            </a:r>
          </a:p>
        </p:txBody>
      </p:sp>
      <p:sp>
        <p:nvSpPr>
          <p:cNvPr id="6" name="Slide Number Placeholder 5"/>
          <p:cNvSpPr>
            <a:spLocks noGrp="1"/>
          </p:cNvSpPr>
          <p:nvPr>
            <p:ph type="sldNum" sz="quarter" idx="12"/>
          </p:nvPr>
        </p:nvSpPr>
        <p:spPr/>
        <p:txBody>
          <a:bodyPr/>
          <a:lstStyle/>
          <a:p>
            <a:fld id="{E12D0507-9F86-7A45-BE8E-43760B9F92AA}" type="slidenum">
              <a:rPr lang="en-US" smtClean="0"/>
              <a:pPr/>
              <a:t>35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516395527"/>
              </p:ext>
            </p:extLst>
          </p:nvPr>
        </p:nvGraphicFramePr>
        <p:xfrm>
          <a:off x="457200" y="3474720"/>
          <a:ext cx="7086600" cy="1097280"/>
        </p:xfrm>
        <a:graphic>
          <a:graphicData uri="http://schemas.openxmlformats.org/drawingml/2006/table">
            <a:tbl>
              <a:tblPr firstRow="1" firstCol="1" bandRow="1">
                <a:tableStyleId>{EE9117C1-6F56-46DE-8B7F-AF8F4CEE741D}</a:tableStyleId>
              </a:tblPr>
              <a:tblGrid>
                <a:gridCol w="1771650"/>
                <a:gridCol w="1771650"/>
                <a:gridCol w="1771650"/>
                <a:gridCol w="1771650"/>
              </a:tblGrid>
              <a:tr h="131011">
                <a:tc>
                  <a:txBody>
                    <a:bodyPr/>
                    <a:lstStyle/>
                    <a:p>
                      <a:endParaRPr lang="en-US" sz="1200" dirty="0"/>
                    </a:p>
                  </a:txBody>
                  <a:tcPr/>
                </a:tc>
                <a:tc>
                  <a:txBody>
                    <a:bodyPr/>
                    <a:lstStyle/>
                    <a:p>
                      <a:pPr algn="l"/>
                      <a:r>
                        <a:rPr lang="en-US" sz="1200" dirty="0" smtClean="0"/>
                        <a:t>Header 1</a:t>
                      </a:r>
                      <a:endParaRPr lang="en-US" sz="1200" dirty="0"/>
                    </a:p>
                  </a:txBody>
                  <a:tcPr/>
                </a:tc>
                <a:tc>
                  <a:txBody>
                    <a:bodyPr/>
                    <a:lstStyle/>
                    <a:p>
                      <a:pPr algn="l"/>
                      <a:r>
                        <a:rPr lang="en-US" sz="1200" dirty="0" smtClean="0"/>
                        <a:t>Header 2</a:t>
                      </a:r>
                      <a:endParaRPr lang="en-US" sz="1200" dirty="0"/>
                    </a:p>
                  </a:txBody>
                  <a:tcPr/>
                </a:tc>
                <a:tc>
                  <a:txBody>
                    <a:bodyPr/>
                    <a:lstStyle/>
                    <a:p>
                      <a:pPr algn="l"/>
                      <a:r>
                        <a:rPr lang="en-US" sz="1200" dirty="0" smtClean="0"/>
                        <a:t>Header 3</a:t>
                      </a:r>
                      <a:endParaRPr lang="en-US" sz="1200" dirty="0"/>
                    </a:p>
                  </a:txBody>
                  <a:tcPr/>
                </a:tc>
              </a:tr>
              <a:tr h="131011">
                <a:tc>
                  <a:txBody>
                    <a:bodyPr/>
                    <a:lstStyle/>
                    <a:p>
                      <a:r>
                        <a:rPr lang="en-US" sz="1200" dirty="0" smtClean="0"/>
                        <a:t>Item 1</a:t>
                      </a:r>
                      <a:endParaRPr lang="en-US" sz="1200" dirty="0"/>
                    </a:p>
                  </a:txBody>
                  <a:tcPr/>
                </a:tc>
                <a:tc>
                  <a:txBody>
                    <a:bodyPr/>
                    <a:lstStyle/>
                    <a:p>
                      <a:pPr algn="l"/>
                      <a:r>
                        <a:rPr lang="en-US" sz="1200" dirty="0" smtClean="0"/>
                        <a:t>Text </a:t>
                      </a:r>
                      <a:r>
                        <a:rPr lang="en-US" sz="1200" dirty="0" smtClean="0">
                          <a:solidFill>
                            <a:srgbClr val="4B4B4B"/>
                          </a:solidFill>
                        </a:rPr>
                        <a:t>goes</a:t>
                      </a:r>
                      <a:r>
                        <a:rPr lang="en-US" sz="1200" baseline="0" dirty="0" smtClean="0">
                          <a:solidFill>
                            <a:srgbClr val="4B4B4B"/>
                          </a:solidFill>
                        </a:rPr>
                        <a:t> here</a:t>
                      </a:r>
                      <a:r>
                        <a:rPr lang="en-US" sz="1200" baseline="0" dirty="0" smtClean="0"/>
                        <a:t>.</a:t>
                      </a:r>
                      <a:endParaRPr lang="en-US" sz="1200" dirty="0"/>
                    </a:p>
                  </a:txBody>
                  <a:tcPr/>
                </a:tc>
                <a:tc>
                  <a:txBody>
                    <a:bodyPr/>
                    <a:lstStyle/>
                    <a:p>
                      <a:pPr algn="l"/>
                      <a:r>
                        <a:rPr lang="en-US" sz="1200" dirty="0" smtClean="0"/>
                        <a:t>Text goes</a:t>
                      </a:r>
                      <a:r>
                        <a:rPr lang="en-US" sz="1200" baseline="0" dirty="0" smtClean="0"/>
                        <a:t> here.</a:t>
                      </a:r>
                      <a:endParaRPr lang="en-US" sz="1200" dirty="0"/>
                    </a:p>
                  </a:txBody>
                  <a:tcPr/>
                </a:tc>
                <a:tc>
                  <a:txBody>
                    <a:bodyPr/>
                    <a:lstStyle/>
                    <a:p>
                      <a:pPr algn="l"/>
                      <a:r>
                        <a:rPr lang="en-US" sz="1200" dirty="0" smtClean="0"/>
                        <a:t>Text goes</a:t>
                      </a:r>
                      <a:r>
                        <a:rPr lang="en-US" sz="1200" baseline="0" dirty="0" smtClean="0"/>
                        <a:t> here.</a:t>
                      </a:r>
                      <a:endParaRPr lang="en-US" sz="1200" dirty="0"/>
                    </a:p>
                  </a:txBody>
                  <a:tcPr/>
                </a:tc>
              </a:tr>
              <a:tr h="131011">
                <a:tc>
                  <a:txBody>
                    <a:bodyPr/>
                    <a:lstStyle/>
                    <a:p>
                      <a:r>
                        <a:rPr lang="en-US" sz="1200" dirty="0" smtClean="0"/>
                        <a:t>Item 2</a:t>
                      </a:r>
                      <a:endParaRPr lang="en-US" sz="1200" dirty="0"/>
                    </a:p>
                  </a:txBody>
                  <a:tcPr/>
                </a:tc>
                <a:tc>
                  <a:txBody>
                    <a:bodyPr/>
                    <a:lstStyle/>
                    <a:p>
                      <a:pPr algn="l"/>
                      <a:r>
                        <a:rPr lang="en-US" sz="1200" dirty="0" smtClean="0"/>
                        <a:t>Text goes</a:t>
                      </a:r>
                      <a:r>
                        <a:rPr lang="en-US" sz="1200" baseline="0" dirty="0" smtClean="0"/>
                        <a:t> here.</a:t>
                      </a:r>
                      <a:endParaRPr lang="en-US" sz="1200" dirty="0"/>
                    </a:p>
                  </a:txBody>
                  <a:tcPr/>
                </a:tc>
                <a:tc>
                  <a:txBody>
                    <a:bodyPr/>
                    <a:lstStyle/>
                    <a:p>
                      <a:pPr algn="l"/>
                      <a:r>
                        <a:rPr lang="en-US" sz="1200" dirty="0" smtClean="0"/>
                        <a:t>Text goes</a:t>
                      </a:r>
                      <a:r>
                        <a:rPr lang="en-US" sz="1200" baseline="0" dirty="0" smtClean="0"/>
                        <a:t> here.</a:t>
                      </a:r>
                      <a:endParaRPr lang="en-US" sz="1200" dirty="0"/>
                    </a:p>
                  </a:txBody>
                  <a:tcPr/>
                </a:tc>
                <a:tc>
                  <a:txBody>
                    <a:bodyPr/>
                    <a:lstStyle/>
                    <a:p>
                      <a:pPr algn="l"/>
                      <a:r>
                        <a:rPr lang="en-US" sz="1200" dirty="0" smtClean="0"/>
                        <a:t>Text goes</a:t>
                      </a:r>
                      <a:r>
                        <a:rPr lang="en-US" sz="1200" baseline="0" dirty="0" smtClean="0"/>
                        <a:t> here.</a:t>
                      </a:r>
                      <a:endParaRPr lang="en-US" sz="1200" dirty="0"/>
                    </a:p>
                  </a:txBody>
                  <a:tcPr/>
                </a:tc>
              </a:tr>
              <a:tr h="131011">
                <a:tc>
                  <a:txBody>
                    <a:bodyPr/>
                    <a:lstStyle/>
                    <a:p>
                      <a:r>
                        <a:rPr lang="en-US" sz="1200" dirty="0" smtClean="0"/>
                        <a:t>Item</a:t>
                      </a:r>
                      <a:r>
                        <a:rPr lang="en-US" sz="1200" baseline="0" dirty="0" smtClean="0"/>
                        <a:t> 3</a:t>
                      </a:r>
                      <a:endParaRPr lang="en-US" sz="1200" dirty="0"/>
                    </a:p>
                  </a:txBody>
                  <a:tcPr/>
                </a:tc>
                <a:tc>
                  <a:txBody>
                    <a:bodyPr/>
                    <a:lstStyle/>
                    <a:p>
                      <a:pPr algn="l"/>
                      <a:r>
                        <a:rPr lang="en-US" sz="1200" dirty="0" smtClean="0"/>
                        <a:t>Text goes</a:t>
                      </a:r>
                      <a:r>
                        <a:rPr lang="en-US" sz="1200" baseline="0" dirty="0" smtClean="0"/>
                        <a:t> here.</a:t>
                      </a:r>
                      <a:endParaRPr lang="en-US" sz="1200" dirty="0"/>
                    </a:p>
                  </a:txBody>
                  <a:tcPr/>
                </a:tc>
                <a:tc>
                  <a:txBody>
                    <a:bodyPr/>
                    <a:lstStyle/>
                    <a:p>
                      <a:pPr algn="l"/>
                      <a:r>
                        <a:rPr lang="en-US" sz="1200" dirty="0" smtClean="0"/>
                        <a:t>Text goes</a:t>
                      </a:r>
                      <a:r>
                        <a:rPr lang="en-US" sz="1200" baseline="0" dirty="0" smtClean="0"/>
                        <a:t> here.</a:t>
                      </a:r>
                      <a:endParaRPr lang="en-US" sz="1200" dirty="0"/>
                    </a:p>
                  </a:txBody>
                  <a:tcPr/>
                </a:tc>
                <a:tc>
                  <a:txBody>
                    <a:bodyPr/>
                    <a:lstStyle/>
                    <a:p>
                      <a:pPr algn="l"/>
                      <a:r>
                        <a:rPr lang="en-US" sz="1200" dirty="0" smtClean="0"/>
                        <a:t>Text goes</a:t>
                      </a:r>
                      <a:r>
                        <a:rPr lang="en-US" sz="1200" baseline="0" dirty="0" smtClean="0"/>
                        <a:t> here.</a:t>
                      </a:r>
                      <a:endParaRPr lang="en-US" sz="1200" dirty="0"/>
                    </a:p>
                  </a:txBody>
                  <a:tcPr/>
                </a:tc>
              </a:tr>
            </a:tbl>
          </a:graphicData>
        </a:graphic>
      </p:graphicFrame>
    </p:spTree>
    <p:extLst>
      <p:ext uri="{BB962C8B-B14F-4D97-AF65-F5344CB8AC3E}">
        <p14:creationId xmlns:p14="http://schemas.microsoft.com/office/powerpoint/2010/main" val="3012826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Full-width tables and charts</a:t>
            </a:r>
            <a:endParaRPr lang="en-US" dirty="0"/>
          </a:p>
        </p:txBody>
      </p:sp>
      <p:sp>
        <p:nvSpPr>
          <p:cNvPr id="6" name="Content Placeholder 5"/>
          <p:cNvSpPr>
            <a:spLocks noGrp="1"/>
          </p:cNvSpPr>
          <p:nvPr>
            <p:ph idx="1"/>
          </p:nvPr>
        </p:nvSpPr>
        <p:spPr/>
        <p:txBody>
          <a:bodyPr/>
          <a:lstStyle/>
          <a:p>
            <a:r>
              <a:rPr lang="en-US" dirty="0" smtClean="0"/>
              <a:t>If necessary for legibility, the main content area may be extended to the right as far as the slide number (9" wide instead of the usual </a:t>
            </a:r>
            <a:r>
              <a:rPr lang="en-US" dirty="0"/>
              <a:t>7.75" </a:t>
            </a:r>
            <a:r>
              <a:rPr lang="en-US" dirty="0" smtClean="0"/>
              <a:t>wide) to accommodate full-width tables and charts. Avoid cramming slides full of text and graphics.</a:t>
            </a:r>
          </a:p>
          <a:p>
            <a:pPr lvl="1"/>
            <a:r>
              <a:rPr lang="en-US" dirty="0"/>
              <a:t>See the “PowerPoint reference” section for examples of how to use several charts on one slide</a:t>
            </a:r>
            <a:r>
              <a:rPr lang="en-US" dirty="0" smtClean="0"/>
              <a:t>.</a:t>
            </a:r>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pPr/>
              <a:t>36</a:t>
            </a:fld>
            <a:endParaRPr lang="en-US"/>
          </a:p>
        </p:txBody>
      </p:sp>
      <p:sp>
        <p:nvSpPr>
          <p:cNvPr id="7" name="Rectangle 6"/>
          <p:cNvSpPr/>
          <p:nvPr/>
        </p:nvSpPr>
        <p:spPr>
          <a:xfrm>
            <a:off x="457200" y="3200400"/>
            <a:ext cx="8229600" cy="228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a:r>
              <a:rPr lang="en-US" sz="1200" dirty="0" smtClean="0">
                <a:solidFill>
                  <a:schemeClr val="tx1"/>
                </a:solidFill>
              </a:rPr>
              <a:t>Tables and charts may be full-width if necessary for legibility.</a:t>
            </a:r>
            <a:endParaRPr lang="en-US" sz="1200" dirty="0">
              <a:solidFill>
                <a:schemeClr val="tx1"/>
              </a:solidFill>
            </a:endParaRPr>
          </a:p>
        </p:txBody>
      </p:sp>
      <p:cxnSp>
        <p:nvCxnSpPr>
          <p:cNvPr id="8" name="Straight Connector 7"/>
          <p:cNvCxnSpPr/>
          <p:nvPr/>
        </p:nvCxnSpPr>
        <p:spPr>
          <a:xfrm>
            <a:off x="8686800" y="1371600"/>
            <a:ext cx="0" cy="5276088"/>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4961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PowerPoint reference</a:t>
            </a:r>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37</a:t>
            </a:fld>
            <a:endParaRPr lang="en-US"/>
          </a:p>
        </p:txBody>
      </p:sp>
      <p:sp>
        <p:nvSpPr>
          <p:cNvPr id="6" name="Text Placeholder 5"/>
          <p:cNvSpPr>
            <a:spLocks noGrp="1"/>
          </p:cNvSpPr>
          <p:nvPr>
            <p:ph type="body" sz="quarter" idx="13"/>
          </p:nvPr>
        </p:nvSpPr>
        <p:spPr/>
        <p:txBody>
          <a:bodyPr/>
          <a:lstStyle/>
          <a:p>
            <a:r>
              <a:rPr lang="en-US" dirty="0" smtClean="0"/>
              <a:t>The following slides </a:t>
            </a:r>
            <a:r>
              <a:rPr lang="en-US" dirty="0"/>
              <a:t>provide details and </a:t>
            </a:r>
            <a:br>
              <a:rPr lang="en-US" dirty="0"/>
            </a:br>
            <a:r>
              <a:rPr lang="en-US" dirty="0"/>
              <a:t>specifications for elements that are used </a:t>
            </a:r>
            <a:r>
              <a:rPr lang="en-US" dirty="0" smtClean="0"/>
              <a:t>in </a:t>
            </a:r>
            <a:r>
              <a:rPr lang="en-US" dirty="0"/>
              <a:t>this PowerPoint template.</a:t>
            </a:r>
          </a:p>
          <a:p>
            <a:pPr lvl="1"/>
            <a:r>
              <a:rPr lang="en-US" dirty="0"/>
              <a:t>The slides are intended to be informational </a:t>
            </a:r>
            <a:br>
              <a:rPr lang="en-US" dirty="0"/>
            </a:br>
            <a:r>
              <a:rPr lang="en-US" spc="-20" dirty="0"/>
              <a:t>and not design or </a:t>
            </a:r>
            <a:r>
              <a:rPr lang="en-US" spc="-20" dirty="0" smtClean="0"/>
              <a:t>layout recommendations</a:t>
            </a:r>
            <a:r>
              <a:rPr lang="en-US" spc="-20" dirty="0"/>
              <a:t>.</a:t>
            </a:r>
          </a:p>
        </p:txBody>
      </p:sp>
    </p:spTree>
    <p:extLst>
      <p:ext uri="{BB962C8B-B14F-4D97-AF65-F5344CB8AC3E}">
        <p14:creationId xmlns:p14="http://schemas.microsoft.com/office/powerpoint/2010/main" val="4130330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Color palette</a:t>
            </a:r>
            <a:endParaRPr lang="en-US" dirty="0"/>
          </a:p>
        </p:txBody>
      </p:sp>
      <p:sp>
        <p:nvSpPr>
          <p:cNvPr id="3" name="Content Placeholder 2"/>
          <p:cNvSpPr>
            <a:spLocks noGrp="1"/>
          </p:cNvSpPr>
          <p:nvPr>
            <p:ph idx="1"/>
          </p:nvPr>
        </p:nvSpPr>
        <p:spPr/>
        <p:txBody>
          <a:bodyPr/>
          <a:lstStyle/>
          <a:p>
            <a:pPr lvl="1"/>
            <a:r>
              <a:rPr lang="en-US" dirty="0"/>
              <a:t>Here are the approved colors in the built-in color palette. The RGB formulas for each approved color are shown below for reference. PowerPoint charts will automatically use the first six colors (our primary colors and pops of color) in the order shown. Other approved colors can be manually selected. You should always use approved colors.</a:t>
            </a:r>
          </a:p>
        </p:txBody>
      </p:sp>
      <p:sp>
        <p:nvSpPr>
          <p:cNvPr id="6" name="Slide Number Placeholder 5"/>
          <p:cNvSpPr>
            <a:spLocks noGrp="1"/>
          </p:cNvSpPr>
          <p:nvPr>
            <p:ph type="sldNum" sz="quarter" idx="12"/>
          </p:nvPr>
        </p:nvSpPr>
        <p:spPr/>
        <p:txBody>
          <a:bodyPr/>
          <a:lstStyle/>
          <a:p>
            <a:fld id="{E12D0507-9F86-7A45-BE8E-43760B9F92AA}" type="slidenum">
              <a:rPr lang="en-US" smtClean="0"/>
              <a:pPr/>
              <a:t>38</a:t>
            </a:fld>
            <a:endParaRPr lang="en-US"/>
          </a:p>
        </p:txBody>
      </p:sp>
      <p:sp>
        <p:nvSpPr>
          <p:cNvPr id="8" name="TextBox 7"/>
          <p:cNvSpPr txBox="1"/>
          <p:nvPr/>
        </p:nvSpPr>
        <p:spPr>
          <a:xfrm>
            <a:off x="457200" y="5812064"/>
            <a:ext cx="7086600" cy="360136"/>
          </a:xfrm>
          <a:prstGeom prst="rect">
            <a:avLst/>
          </a:prstGeom>
          <a:noFill/>
        </p:spPr>
        <p:txBody>
          <a:bodyPr wrap="square" lIns="0" tIns="0" rIns="0" bIns="0" rtlCol="0" anchor="b" anchorCtr="0">
            <a:noAutofit/>
          </a:bodyPr>
          <a:lstStyle/>
          <a:p>
            <a:r>
              <a:rPr lang="en-US" sz="900" dirty="0" smtClean="0"/>
              <a:t>*These secondary colors are used as background colors on some of the slides in this template.</a:t>
            </a:r>
            <a:endParaRPr lang="en-US" sz="900" dirty="0"/>
          </a:p>
        </p:txBody>
      </p:sp>
      <p:sp>
        <p:nvSpPr>
          <p:cNvPr id="19" name="Rectangle 18"/>
          <p:cNvSpPr/>
          <p:nvPr/>
        </p:nvSpPr>
        <p:spPr bwMode="gray">
          <a:xfrm>
            <a:off x="2819400" y="3703320"/>
            <a:ext cx="1181100" cy="9144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b="1" dirty="0" smtClean="0">
                <a:solidFill>
                  <a:schemeClr val="tx2"/>
                </a:solidFill>
              </a:rPr>
              <a:t>Green*</a:t>
            </a:r>
          </a:p>
          <a:p>
            <a:pPr algn="ctr"/>
            <a:r>
              <a:rPr lang="en-US" sz="1000" dirty="0" smtClean="0">
                <a:solidFill>
                  <a:schemeClr val="tx2"/>
                </a:solidFill>
              </a:rPr>
              <a:t>R 233</a:t>
            </a:r>
          </a:p>
          <a:p>
            <a:pPr algn="ctr"/>
            <a:r>
              <a:rPr lang="en-US" sz="1000" dirty="0" smtClean="0">
                <a:solidFill>
                  <a:schemeClr val="tx2"/>
                </a:solidFill>
              </a:rPr>
              <a:t>G 248</a:t>
            </a:r>
          </a:p>
          <a:p>
            <a:pPr algn="ctr"/>
            <a:r>
              <a:rPr lang="en-US" sz="1000" dirty="0" smtClean="0">
                <a:solidFill>
                  <a:schemeClr val="tx2"/>
                </a:solidFill>
              </a:rPr>
              <a:t>B 233</a:t>
            </a:r>
            <a:endParaRPr lang="en-US" sz="1000" dirty="0">
              <a:solidFill>
                <a:schemeClr val="tx2"/>
              </a:solidFill>
            </a:endParaRPr>
          </a:p>
        </p:txBody>
      </p:sp>
      <p:sp>
        <p:nvSpPr>
          <p:cNvPr id="20" name="Rectangle 19"/>
          <p:cNvSpPr/>
          <p:nvPr/>
        </p:nvSpPr>
        <p:spPr bwMode="gray">
          <a:xfrm>
            <a:off x="4000500" y="3703320"/>
            <a:ext cx="1181100" cy="9144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b="1" dirty="0" smtClean="0">
                <a:solidFill>
                  <a:schemeClr val="tx2"/>
                </a:solidFill>
              </a:rPr>
              <a:t>Blue*</a:t>
            </a:r>
          </a:p>
          <a:p>
            <a:pPr algn="ctr"/>
            <a:r>
              <a:rPr lang="en-US" sz="1000" dirty="0" smtClean="0">
                <a:solidFill>
                  <a:schemeClr val="tx2"/>
                </a:solidFill>
              </a:rPr>
              <a:t>R 232</a:t>
            </a:r>
          </a:p>
          <a:p>
            <a:pPr algn="ctr"/>
            <a:r>
              <a:rPr lang="en-US" sz="1000" dirty="0" smtClean="0">
                <a:solidFill>
                  <a:schemeClr val="tx2"/>
                </a:solidFill>
              </a:rPr>
              <a:t>G 246</a:t>
            </a:r>
          </a:p>
          <a:p>
            <a:pPr algn="ctr"/>
            <a:r>
              <a:rPr lang="en-US" sz="1000" dirty="0" smtClean="0">
                <a:solidFill>
                  <a:schemeClr val="tx2"/>
                </a:solidFill>
              </a:rPr>
              <a:t>B 254</a:t>
            </a:r>
            <a:endParaRPr lang="en-US" sz="1000" dirty="0">
              <a:solidFill>
                <a:schemeClr val="tx2"/>
              </a:solidFill>
            </a:endParaRPr>
          </a:p>
        </p:txBody>
      </p:sp>
      <p:sp>
        <p:nvSpPr>
          <p:cNvPr id="21" name="Rectangle 20"/>
          <p:cNvSpPr/>
          <p:nvPr/>
        </p:nvSpPr>
        <p:spPr bwMode="gray">
          <a:xfrm>
            <a:off x="5181600" y="3703320"/>
            <a:ext cx="1181100" cy="9144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b="1" dirty="0" smtClean="0">
                <a:solidFill>
                  <a:schemeClr val="tx2"/>
                </a:solidFill>
              </a:rPr>
              <a:t>Yellow*</a:t>
            </a:r>
          </a:p>
          <a:p>
            <a:pPr algn="ctr"/>
            <a:r>
              <a:rPr lang="en-US" sz="1000" dirty="0" smtClean="0">
                <a:solidFill>
                  <a:schemeClr val="tx2"/>
                </a:solidFill>
              </a:rPr>
              <a:t>R 254</a:t>
            </a:r>
          </a:p>
          <a:p>
            <a:pPr algn="ctr"/>
            <a:r>
              <a:rPr lang="en-US" sz="1000" dirty="0" smtClean="0">
                <a:solidFill>
                  <a:schemeClr val="tx2"/>
                </a:solidFill>
              </a:rPr>
              <a:t>G 255</a:t>
            </a:r>
          </a:p>
          <a:p>
            <a:pPr algn="ctr"/>
            <a:r>
              <a:rPr lang="en-US" sz="1000" dirty="0" smtClean="0">
                <a:solidFill>
                  <a:schemeClr val="tx2"/>
                </a:solidFill>
              </a:rPr>
              <a:t>B 228</a:t>
            </a:r>
            <a:endParaRPr lang="en-US" sz="1000" dirty="0">
              <a:solidFill>
                <a:schemeClr val="tx2"/>
              </a:solidFill>
            </a:endParaRPr>
          </a:p>
        </p:txBody>
      </p:sp>
      <p:sp>
        <p:nvSpPr>
          <p:cNvPr id="31" name="Rectangle 30"/>
          <p:cNvSpPr/>
          <p:nvPr/>
        </p:nvSpPr>
        <p:spPr bwMode="gray">
          <a:xfrm>
            <a:off x="6362700" y="3703320"/>
            <a:ext cx="1181100" cy="9144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b="1" dirty="0" smtClean="0">
                <a:solidFill>
                  <a:schemeClr val="tx2"/>
                </a:solidFill>
              </a:rPr>
              <a:t>Orange*</a:t>
            </a:r>
          </a:p>
          <a:p>
            <a:pPr algn="ctr"/>
            <a:r>
              <a:rPr lang="en-US" sz="1000" dirty="0" smtClean="0">
                <a:solidFill>
                  <a:schemeClr val="tx2"/>
                </a:solidFill>
              </a:rPr>
              <a:t>R 254</a:t>
            </a:r>
          </a:p>
          <a:p>
            <a:pPr algn="ctr"/>
            <a:r>
              <a:rPr lang="en-US" sz="1000" dirty="0" smtClean="0">
                <a:solidFill>
                  <a:schemeClr val="tx2"/>
                </a:solidFill>
              </a:rPr>
              <a:t>G 240</a:t>
            </a:r>
          </a:p>
          <a:p>
            <a:pPr algn="ctr"/>
            <a:r>
              <a:rPr lang="en-US" sz="1000" dirty="0" smtClean="0">
                <a:solidFill>
                  <a:schemeClr val="tx2"/>
                </a:solidFill>
              </a:rPr>
              <a:t>B 232</a:t>
            </a:r>
            <a:endParaRPr lang="en-US" sz="1000" dirty="0">
              <a:solidFill>
                <a:schemeClr val="tx2"/>
              </a:solidFill>
            </a:endParaRPr>
          </a:p>
        </p:txBody>
      </p:sp>
      <p:sp>
        <p:nvSpPr>
          <p:cNvPr id="32" name="Rectangle 31"/>
          <p:cNvSpPr/>
          <p:nvPr/>
        </p:nvSpPr>
        <p:spPr bwMode="gray">
          <a:xfrm>
            <a:off x="457200" y="2788920"/>
            <a:ext cx="1181100" cy="914400"/>
          </a:xfrm>
          <a:prstGeom prst="rect">
            <a:avLst/>
          </a:prstGeom>
          <a:solidFill>
            <a:srgbClr val="CD040B"/>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bg1"/>
                </a:solidFill>
                <a:effectLst/>
                <a:uLnTx/>
                <a:uFillTx/>
                <a:ea typeface="+mn-ea"/>
                <a:cs typeface="+mn-cs"/>
              </a:rPr>
              <a:t>Verizon 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chemeClr val="bg1"/>
                </a:solidFill>
                <a:effectLst/>
                <a:uLnTx/>
                <a:uFillTx/>
                <a:ea typeface="+mn-ea"/>
                <a:cs typeface="+mn-cs"/>
              </a:rPr>
              <a:t>R 205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chemeClr val="bg1"/>
                </a:solidFill>
                <a:effectLst/>
                <a:uLnTx/>
                <a:uFillTx/>
                <a:ea typeface="+mn-ea"/>
                <a:cs typeface="+mn-cs"/>
              </a:rPr>
              <a:t>G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chemeClr val="bg1"/>
                </a:solidFill>
                <a:effectLst/>
                <a:uLnTx/>
                <a:uFillTx/>
                <a:ea typeface="+mn-ea"/>
                <a:cs typeface="+mn-cs"/>
              </a:rPr>
              <a:t>B 11</a:t>
            </a:r>
            <a:endParaRPr kumimoji="0" lang="en-US" sz="1000" b="0" i="0" u="none" strike="noStrike" kern="0" cap="none" spc="0" normalizeH="0" baseline="0" noProof="0" dirty="0">
              <a:ln>
                <a:noFill/>
              </a:ln>
              <a:solidFill>
                <a:schemeClr val="bg1"/>
              </a:solidFill>
              <a:effectLst/>
              <a:uLnTx/>
              <a:uFillTx/>
              <a:ea typeface="+mn-ea"/>
              <a:cs typeface="+mn-cs"/>
            </a:endParaRPr>
          </a:p>
        </p:txBody>
      </p:sp>
      <p:sp>
        <p:nvSpPr>
          <p:cNvPr id="33" name="Rectangle 32"/>
          <p:cNvSpPr/>
          <p:nvPr/>
        </p:nvSpPr>
        <p:spPr bwMode="gray">
          <a:xfrm>
            <a:off x="1638300" y="2788920"/>
            <a:ext cx="1181100" cy="914400"/>
          </a:xfrm>
          <a:prstGeom prst="rect">
            <a:avLst/>
          </a:prstGeom>
          <a:solidFill>
            <a:srgbClr val="E4E5E3"/>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tx2"/>
                </a:solidFill>
                <a:effectLst/>
                <a:uLnTx/>
                <a:uFillTx/>
                <a:ea typeface="+mn-ea"/>
                <a:cs typeface="+mn-cs"/>
              </a:rPr>
              <a:t>Primary Gray</a:t>
            </a:r>
            <a:endParaRPr kumimoji="0" lang="en-US" sz="1000" b="1"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R </a:t>
            </a:r>
            <a:r>
              <a:rPr kumimoji="0" lang="en-US" sz="1000" b="0" i="0" u="none" strike="noStrike" kern="0" cap="none" spc="0" normalizeH="0" baseline="0" noProof="0" dirty="0" smtClean="0">
                <a:ln>
                  <a:noFill/>
                </a:ln>
                <a:solidFill>
                  <a:schemeClr val="tx2"/>
                </a:solidFill>
                <a:effectLst/>
                <a:uLnTx/>
                <a:uFillTx/>
                <a:ea typeface="+mn-ea"/>
                <a:cs typeface="+mn-cs"/>
              </a:rPr>
              <a:t>228</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G </a:t>
            </a:r>
            <a:r>
              <a:rPr kumimoji="0" lang="en-US" sz="1000" b="0" i="0" u="none" strike="noStrike" kern="0" cap="none" spc="0" normalizeH="0" baseline="0" noProof="0" dirty="0" smtClean="0">
                <a:ln>
                  <a:noFill/>
                </a:ln>
                <a:solidFill>
                  <a:schemeClr val="tx2"/>
                </a:solidFill>
                <a:effectLst/>
                <a:uLnTx/>
                <a:uFillTx/>
                <a:ea typeface="+mn-ea"/>
                <a:cs typeface="+mn-cs"/>
              </a:rPr>
              <a:t>229</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B </a:t>
            </a:r>
            <a:r>
              <a:rPr kumimoji="0" lang="en-US" sz="1000" b="0" i="0" u="none" strike="noStrike" kern="0" cap="none" spc="0" normalizeH="0" baseline="0" noProof="0" dirty="0" smtClean="0">
                <a:ln>
                  <a:noFill/>
                </a:ln>
                <a:solidFill>
                  <a:schemeClr val="tx2"/>
                </a:solidFill>
                <a:effectLst/>
                <a:uLnTx/>
                <a:uFillTx/>
                <a:ea typeface="+mn-ea"/>
                <a:cs typeface="+mn-cs"/>
              </a:rPr>
              <a:t>227</a:t>
            </a:r>
            <a:endParaRPr kumimoji="0" lang="en-US" sz="1000" b="0" i="0" u="none" strike="noStrike" kern="0" cap="none" spc="0" normalizeH="0" baseline="0" noProof="0" dirty="0">
              <a:ln>
                <a:noFill/>
              </a:ln>
              <a:solidFill>
                <a:schemeClr val="tx2"/>
              </a:solidFill>
              <a:effectLst/>
              <a:uLnTx/>
              <a:uFillTx/>
              <a:ea typeface="+mn-ea"/>
              <a:cs typeface="+mn-cs"/>
            </a:endParaRPr>
          </a:p>
        </p:txBody>
      </p:sp>
      <p:sp>
        <p:nvSpPr>
          <p:cNvPr id="34" name="Rectangle 33"/>
          <p:cNvSpPr/>
          <p:nvPr/>
        </p:nvSpPr>
        <p:spPr bwMode="gray">
          <a:xfrm>
            <a:off x="2819400" y="2788920"/>
            <a:ext cx="1181100" cy="914400"/>
          </a:xfrm>
          <a:prstGeom prst="rect">
            <a:avLst/>
          </a:prstGeom>
          <a:solidFill>
            <a:srgbClr val="82CEAC"/>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tx2"/>
                </a:solidFill>
                <a:effectLst/>
                <a:uLnTx/>
                <a:uFillTx/>
                <a:ea typeface="+mn-ea"/>
                <a:cs typeface="+mn-cs"/>
              </a:rPr>
              <a:t>Teal</a:t>
            </a:r>
            <a:endParaRPr kumimoji="0" lang="en-US" sz="1000" b="1"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R </a:t>
            </a:r>
            <a:r>
              <a:rPr kumimoji="0" lang="en-US" sz="1000" b="0" i="0" u="none" strike="noStrike" kern="0" cap="none" spc="0" normalizeH="0" baseline="0" noProof="0" dirty="0" smtClean="0">
                <a:ln>
                  <a:noFill/>
                </a:ln>
                <a:solidFill>
                  <a:schemeClr val="tx2"/>
                </a:solidFill>
                <a:effectLst/>
                <a:uLnTx/>
                <a:uFillTx/>
                <a:ea typeface="+mn-ea"/>
                <a:cs typeface="+mn-cs"/>
              </a:rPr>
              <a:t>130</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G </a:t>
            </a:r>
            <a:r>
              <a:rPr lang="en-US" sz="1000" kern="0" dirty="0" smtClean="0">
                <a:solidFill>
                  <a:schemeClr val="tx2"/>
                </a:solidFill>
              </a:rPr>
              <a:t>206</a:t>
            </a:r>
            <a:endParaRPr kumimoji="0" lang="en-US" sz="1000" b="0" i="0" u="none" strike="noStrike" kern="0" cap="none" spc="0" normalizeH="0" baseline="0" noProof="0" dirty="0">
              <a:ln>
                <a:noFill/>
              </a:ln>
              <a:solidFill>
                <a:schemeClr val="tx2"/>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B </a:t>
            </a:r>
            <a:r>
              <a:rPr lang="en-US" sz="1000" kern="0" dirty="0" smtClean="0">
                <a:solidFill>
                  <a:schemeClr val="tx2"/>
                </a:solidFill>
              </a:rPr>
              <a:t>172</a:t>
            </a:r>
            <a:endParaRPr kumimoji="0" lang="en-US" sz="1000" b="0" i="0" u="none" strike="noStrike" kern="0" cap="none" spc="0" normalizeH="0" baseline="0" noProof="0" dirty="0">
              <a:ln>
                <a:noFill/>
              </a:ln>
              <a:solidFill>
                <a:schemeClr val="tx2"/>
              </a:solidFill>
              <a:effectLst/>
              <a:uLnTx/>
              <a:uFillTx/>
            </a:endParaRPr>
          </a:p>
        </p:txBody>
      </p:sp>
      <p:sp>
        <p:nvSpPr>
          <p:cNvPr id="35" name="Rectangle 34"/>
          <p:cNvSpPr/>
          <p:nvPr/>
        </p:nvSpPr>
        <p:spPr bwMode="gray">
          <a:xfrm>
            <a:off x="4000500" y="2788920"/>
            <a:ext cx="1181100" cy="914400"/>
          </a:xfrm>
          <a:prstGeom prst="rect">
            <a:avLst/>
          </a:prstGeom>
          <a:solidFill>
            <a:srgbClr val="ABE0F9"/>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tx2"/>
                </a:solidFill>
                <a:effectLst/>
                <a:uLnTx/>
                <a:uFillTx/>
                <a:ea typeface="+mn-ea"/>
                <a:cs typeface="+mn-cs"/>
              </a:rPr>
              <a:t>Sky</a:t>
            </a:r>
            <a:endParaRPr kumimoji="0" lang="en-US" sz="1000" b="1"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R </a:t>
            </a:r>
            <a:r>
              <a:rPr kumimoji="0" lang="en-US" sz="1000" b="0" i="0" u="none" strike="noStrike" kern="0" cap="none" spc="0" normalizeH="0" baseline="0" noProof="0" dirty="0" smtClean="0">
                <a:ln>
                  <a:noFill/>
                </a:ln>
                <a:solidFill>
                  <a:schemeClr val="tx2"/>
                </a:solidFill>
                <a:effectLst/>
                <a:uLnTx/>
                <a:uFillTx/>
                <a:ea typeface="+mn-ea"/>
                <a:cs typeface="+mn-cs"/>
              </a:rPr>
              <a:t>171</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G </a:t>
            </a:r>
            <a:r>
              <a:rPr kumimoji="0" lang="en-US" sz="1000" b="0" i="0" u="none" strike="noStrike" kern="0" cap="none" spc="0" normalizeH="0" baseline="0" noProof="0" dirty="0" smtClean="0">
                <a:ln>
                  <a:noFill/>
                </a:ln>
                <a:solidFill>
                  <a:schemeClr val="tx2"/>
                </a:solidFill>
                <a:effectLst/>
                <a:uLnTx/>
                <a:uFillTx/>
                <a:ea typeface="+mn-ea"/>
                <a:cs typeface="+mn-cs"/>
              </a:rPr>
              <a:t>224</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B </a:t>
            </a:r>
            <a:r>
              <a:rPr kumimoji="0" lang="en-US" sz="1000" b="0" i="0" u="none" strike="noStrike" kern="0" cap="none" spc="0" normalizeH="0" baseline="0" noProof="0" dirty="0" smtClean="0">
                <a:ln>
                  <a:noFill/>
                </a:ln>
                <a:solidFill>
                  <a:schemeClr val="tx2"/>
                </a:solidFill>
                <a:effectLst/>
                <a:uLnTx/>
                <a:uFillTx/>
                <a:ea typeface="+mn-ea"/>
                <a:cs typeface="+mn-cs"/>
              </a:rPr>
              <a:t>249</a:t>
            </a:r>
            <a:endParaRPr kumimoji="0" lang="en-US" sz="1000" b="0" i="0" u="none" strike="noStrike" kern="0" cap="none" spc="0" normalizeH="0" baseline="0" noProof="0" dirty="0">
              <a:ln>
                <a:noFill/>
              </a:ln>
              <a:solidFill>
                <a:schemeClr val="tx2"/>
              </a:solidFill>
              <a:effectLst/>
              <a:uLnTx/>
              <a:uFillTx/>
              <a:ea typeface="+mn-ea"/>
              <a:cs typeface="+mn-cs"/>
            </a:endParaRPr>
          </a:p>
        </p:txBody>
      </p:sp>
      <p:sp>
        <p:nvSpPr>
          <p:cNvPr id="37" name="Rectangle 36"/>
          <p:cNvSpPr/>
          <p:nvPr/>
        </p:nvSpPr>
        <p:spPr bwMode="gray">
          <a:xfrm>
            <a:off x="6362700" y="2788920"/>
            <a:ext cx="1181100" cy="914400"/>
          </a:xfrm>
          <a:prstGeom prst="rect">
            <a:avLst/>
          </a:prstGeom>
          <a:solidFill>
            <a:srgbClr val="F9B295"/>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tx2"/>
                </a:solidFill>
                <a:effectLst/>
                <a:uLnTx/>
                <a:uFillTx/>
                <a:ea typeface="+mn-ea"/>
                <a:cs typeface="+mn-cs"/>
              </a:rPr>
              <a:t>Salmon</a:t>
            </a:r>
            <a:endParaRPr kumimoji="0" lang="en-US" sz="1000" b="1"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R </a:t>
            </a:r>
            <a:r>
              <a:rPr kumimoji="0" lang="en-US" sz="1000" b="0" i="0" u="none" strike="noStrike" kern="0" cap="none" spc="0" normalizeH="0" baseline="0" noProof="0" dirty="0" smtClean="0">
                <a:ln>
                  <a:noFill/>
                </a:ln>
                <a:solidFill>
                  <a:schemeClr val="tx2"/>
                </a:solidFill>
                <a:effectLst/>
                <a:uLnTx/>
                <a:uFillTx/>
                <a:ea typeface="+mn-ea"/>
                <a:cs typeface="+mn-cs"/>
              </a:rPr>
              <a:t>249</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G </a:t>
            </a:r>
            <a:r>
              <a:rPr kumimoji="0" lang="en-US" sz="1000" b="0" i="0" u="none" strike="noStrike" kern="0" cap="none" spc="0" normalizeH="0" baseline="0" noProof="0" dirty="0" smtClean="0">
                <a:ln>
                  <a:noFill/>
                </a:ln>
                <a:solidFill>
                  <a:schemeClr val="tx2"/>
                </a:solidFill>
                <a:effectLst/>
                <a:uLnTx/>
                <a:uFillTx/>
                <a:ea typeface="+mn-ea"/>
                <a:cs typeface="+mn-cs"/>
              </a:rPr>
              <a:t>178</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B </a:t>
            </a:r>
            <a:r>
              <a:rPr kumimoji="0" lang="en-US" sz="1000" b="0" i="0" u="none" strike="noStrike" kern="0" cap="none" spc="0" normalizeH="0" baseline="0" noProof="0" dirty="0" smtClean="0">
                <a:ln>
                  <a:noFill/>
                </a:ln>
                <a:solidFill>
                  <a:schemeClr val="tx2"/>
                </a:solidFill>
                <a:effectLst/>
                <a:uLnTx/>
                <a:uFillTx/>
                <a:ea typeface="+mn-ea"/>
                <a:cs typeface="+mn-cs"/>
              </a:rPr>
              <a:t>149</a:t>
            </a:r>
            <a:endParaRPr kumimoji="0" lang="en-US" sz="1000" b="0" i="0" u="none" strike="noStrike" kern="0" cap="none" spc="0" normalizeH="0" baseline="0" noProof="0" dirty="0">
              <a:ln>
                <a:noFill/>
              </a:ln>
              <a:solidFill>
                <a:schemeClr val="tx2"/>
              </a:solidFill>
              <a:effectLst/>
              <a:uLnTx/>
              <a:uFillTx/>
              <a:ea typeface="+mn-ea"/>
              <a:cs typeface="+mn-cs"/>
            </a:endParaRPr>
          </a:p>
        </p:txBody>
      </p:sp>
      <p:sp>
        <p:nvSpPr>
          <p:cNvPr id="29" name="Rectangle 28"/>
          <p:cNvSpPr/>
          <p:nvPr/>
        </p:nvSpPr>
        <p:spPr bwMode="gray">
          <a:xfrm>
            <a:off x="5181600" y="2788920"/>
            <a:ext cx="1181100" cy="914400"/>
          </a:xfrm>
          <a:prstGeom prst="rect">
            <a:avLst/>
          </a:prstGeom>
          <a:solidFill>
            <a:srgbClr val="FBD362"/>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tx2"/>
                </a:solidFill>
                <a:effectLst/>
                <a:uLnTx/>
                <a:uFillTx/>
                <a:ea typeface="+mn-ea"/>
                <a:cs typeface="+mn-cs"/>
              </a:rPr>
              <a:t>Gold</a:t>
            </a:r>
            <a:endParaRPr kumimoji="0" lang="en-US" sz="1000" b="1"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R </a:t>
            </a:r>
            <a:r>
              <a:rPr kumimoji="0" lang="en-US" sz="1000" b="0" i="0" u="none" strike="noStrike" kern="0" cap="none" spc="0" normalizeH="0" baseline="0" noProof="0" dirty="0" smtClean="0">
                <a:ln>
                  <a:noFill/>
                </a:ln>
                <a:solidFill>
                  <a:schemeClr val="tx2"/>
                </a:solidFill>
                <a:effectLst/>
                <a:uLnTx/>
                <a:uFillTx/>
                <a:ea typeface="+mn-ea"/>
                <a:cs typeface="+mn-cs"/>
              </a:rPr>
              <a:t>251</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G </a:t>
            </a:r>
            <a:r>
              <a:rPr kumimoji="0" lang="en-US" sz="1000" b="0" i="0" u="none" strike="noStrike" kern="0" cap="none" spc="0" normalizeH="0" baseline="0" noProof="0" dirty="0" smtClean="0">
                <a:ln>
                  <a:noFill/>
                </a:ln>
                <a:solidFill>
                  <a:schemeClr val="tx2"/>
                </a:solidFill>
                <a:effectLst/>
                <a:uLnTx/>
                <a:uFillTx/>
                <a:ea typeface="+mn-ea"/>
                <a:cs typeface="+mn-cs"/>
              </a:rPr>
              <a:t>211</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B </a:t>
            </a:r>
            <a:r>
              <a:rPr kumimoji="0" lang="en-US" sz="1000" b="0" i="0" u="none" strike="noStrike" kern="0" cap="none" spc="0" normalizeH="0" baseline="0" noProof="0" dirty="0" smtClean="0">
                <a:ln>
                  <a:noFill/>
                </a:ln>
                <a:solidFill>
                  <a:schemeClr val="tx2"/>
                </a:solidFill>
                <a:effectLst/>
                <a:uLnTx/>
                <a:uFillTx/>
                <a:ea typeface="+mn-ea"/>
                <a:cs typeface="+mn-cs"/>
              </a:rPr>
              <a:t>98</a:t>
            </a:r>
            <a:endParaRPr kumimoji="0" lang="en-US" sz="1000" b="0" i="0" u="none" strike="noStrike" kern="0" cap="none" spc="0" normalizeH="0" baseline="0" noProof="0" dirty="0">
              <a:ln>
                <a:noFill/>
              </a:ln>
              <a:solidFill>
                <a:schemeClr val="tx2"/>
              </a:solidFill>
              <a:effectLst/>
              <a:uLnTx/>
              <a:uFillTx/>
              <a:ea typeface="+mn-ea"/>
              <a:cs typeface="+mn-cs"/>
            </a:endParaRPr>
          </a:p>
        </p:txBody>
      </p:sp>
      <p:sp>
        <p:nvSpPr>
          <p:cNvPr id="39" name="Rectangle 38"/>
          <p:cNvSpPr/>
          <p:nvPr/>
        </p:nvSpPr>
        <p:spPr bwMode="gray">
          <a:xfrm>
            <a:off x="4000500" y="4754880"/>
            <a:ext cx="1181100" cy="914400"/>
          </a:xfrm>
          <a:prstGeom prst="rect">
            <a:avLst/>
          </a:prstGeom>
          <a:solidFill>
            <a:srgbClr val="333333"/>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chemeClr val="bg1"/>
                </a:solidFill>
              </a:rPr>
              <a:t>Charcoal</a:t>
            </a:r>
            <a:endParaRPr kumimoji="0" lang="en-US" sz="10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ea typeface="+mn-ea"/>
                <a:cs typeface="+mn-cs"/>
              </a:rPr>
              <a:t>R </a:t>
            </a:r>
            <a:r>
              <a:rPr kumimoji="0" lang="en-US" sz="1000" b="0" i="0" u="none" strike="noStrike" kern="0" cap="none" spc="0" normalizeH="0" baseline="0" noProof="0" dirty="0" smtClean="0">
                <a:ln>
                  <a:noFill/>
                </a:ln>
                <a:solidFill>
                  <a:schemeClr val="bg1"/>
                </a:solidFill>
                <a:effectLst/>
                <a:uLnTx/>
                <a:uFillTx/>
                <a:ea typeface="+mn-ea"/>
                <a:cs typeface="+mn-cs"/>
              </a:rPr>
              <a:t>51</a:t>
            </a:r>
            <a:endParaRPr kumimoji="0" lang="en-US" sz="1000" b="0" i="0" u="none" strike="noStrike" kern="0" cap="none" spc="0" normalizeH="0" baseline="0" noProof="0" dirty="0">
              <a:ln>
                <a:noFill/>
              </a:ln>
              <a:solidFill>
                <a:schemeClr val="bg1"/>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ea typeface="+mn-ea"/>
                <a:cs typeface="+mn-cs"/>
              </a:rPr>
              <a:t>G </a:t>
            </a:r>
            <a:r>
              <a:rPr kumimoji="0" lang="en-US" sz="1000" b="0" i="0" u="none" strike="noStrike" kern="0" cap="none" spc="0" normalizeH="0" baseline="0" noProof="0" dirty="0" smtClean="0">
                <a:ln>
                  <a:noFill/>
                </a:ln>
                <a:solidFill>
                  <a:schemeClr val="bg1"/>
                </a:solidFill>
                <a:effectLst/>
                <a:uLnTx/>
                <a:uFillTx/>
                <a:ea typeface="+mn-ea"/>
                <a:cs typeface="+mn-cs"/>
              </a:rPr>
              <a:t>51</a:t>
            </a:r>
            <a:endParaRPr kumimoji="0" lang="en-US" sz="1000" b="0" i="0" u="none" strike="noStrike" kern="0" cap="none" spc="0" normalizeH="0" baseline="0" noProof="0" dirty="0">
              <a:ln>
                <a:noFill/>
              </a:ln>
              <a:solidFill>
                <a:schemeClr val="bg1"/>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ea typeface="+mn-ea"/>
                <a:cs typeface="+mn-cs"/>
              </a:rPr>
              <a:t>B </a:t>
            </a:r>
            <a:r>
              <a:rPr kumimoji="0" lang="en-US" sz="1000" b="0" i="0" u="none" strike="noStrike" kern="0" cap="none" spc="0" normalizeH="0" baseline="0" noProof="0" dirty="0" smtClean="0">
                <a:ln>
                  <a:noFill/>
                </a:ln>
                <a:solidFill>
                  <a:schemeClr val="bg1"/>
                </a:solidFill>
                <a:effectLst/>
                <a:uLnTx/>
                <a:uFillTx/>
                <a:ea typeface="+mn-ea"/>
                <a:cs typeface="+mn-cs"/>
              </a:rPr>
              <a:t>51</a:t>
            </a:r>
            <a:endParaRPr kumimoji="0" lang="en-US" sz="1000" b="0" i="0" u="none" strike="noStrike" kern="0" cap="none" spc="0" normalizeH="0" baseline="0" noProof="0" dirty="0">
              <a:ln>
                <a:noFill/>
              </a:ln>
              <a:solidFill>
                <a:schemeClr val="bg1"/>
              </a:solidFill>
              <a:effectLst/>
              <a:uLnTx/>
              <a:uFillTx/>
              <a:ea typeface="+mn-ea"/>
              <a:cs typeface="+mn-cs"/>
            </a:endParaRPr>
          </a:p>
        </p:txBody>
      </p:sp>
      <p:sp>
        <p:nvSpPr>
          <p:cNvPr id="22" name="Rectangle 21"/>
          <p:cNvSpPr/>
          <p:nvPr/>
        </p:nvSpPr>
        <p:spPr bwMode="gray">
          <a:xfrm>
            <a:off x="1638300" y="4754880"/>
            <a:ext cx="1181100" cy="914400"/>
          </a:xfrm>
          <a:prstGeom prst="rect">
            <a:avLst/>
          </a:prstGeom>
          <a:solidFill>
            <a:srgbClr val="000000"/>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bg1"/>
                </a:solidFill>
                <a:effectLst/>
                <a:uLnTx/>
                <a:uFillTx/>
                <a:ea typeface="+mn-ea"/>
                <a:cs typeface="+mn-cs"/>
              </a:rPr>
              <a:t>Black</a:t>
            </a:r>
            <a:endParaRPr kumimoji="0" lang="en-US" sz="1000" b="1" i="0" u="none" strike="noStrike" kern="0" cap="none" spc="0" normalizeH="0" baseline="0" noProof="0" dirty="0">
              <a:ln>
                <a:noFill/>
              </a:ln>
              <a:solidFill>
                <a:schemeClr val="bg1"/>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ea typeface="+mn-ea"/>
                <a:cs typeface="+mn-cs"/>
              </a:rPr>
              <a:t>R </a:t>
            </a:r>
            <a:r>
              <a:rPr kumimoji="0" lang="en-US" sz="1000" b="0" i="0" u="none" strike="noStrike" kern="0" cap="none" spc="0" normalizeH="0" baseline="0" noProof="0" dirty="0" smtClean="0">
                <a:ln>
                  <a:noFill/>
                </a:ln>
                <a:solidFill>
                  <a:schemeClr val="bg1"/>
                </a:solidFill>
                <a:effectLst/>
                <a:uLnTx/>
                <a:uFillTx/>
                <a:ea typeface="+mn-ea"/>
                <a:cs typeface="+mn-cs"/>
              </a:rPr>
              <a:t>0</a:t>
            </a:r>
            <a:endParaRPr kumimoji="0" lang="en-US" sz="1000" b="0" i="0" u="none" strike="noStrike" kern="0" cap="none" spc="0" normalizeH="0" baseline="0" noProof="0" dirty="0">
              <a:ln>
                <a:noFill/>
              </a:ln>
              <a:solidFill>
                <a:schemeClr val="bg1"/>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ea typeface="+mn-ea"/>
                <a:cs typeface="+mn-cs"/>
              </a:rPr>
              <a:t>G </a:t>
            </a:r>
            <a:r>
              <a:rPr kumimoji="0" lang="en-US" sz="1000" b="0" i="0" u="none" strike="noStrike" kern="0" cap="none" spc="0" normalizeH="0" baseline="0" noProof="0" dirty="0" smtClean="0">
                <a:ln>
                  <a:noFill/>
                </a:ln>
                <a:solidFill>
                  <a:schemeClr val="bg1"/>
                </a:solidFill>
                <a:effectLst/>
                <a:uLnTx/>
                <a:uFillTx/>
                <a:ea typeface="+mn-ea"/>
                <a:cs typeface="+mn-cs"/>
              </a:rPr>
              <a:t>0</a:t>
            </a:r>
            <a:endParaRPr kumimoji="0" lang="en-US" sz="1000" b="0" i="0" u="none" strike="noStrike" kern="0" cap="none" spc="0" normalizeH="0" baseline="0" noProof="0" dirty="0">
              <a:ln>
                <a:noFill/>
              </a:ln>
              <a:solidFill>
                <a:schemeClr val="bg1"/>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ea typeface="+mn-ea"/>
                <a:cs typeface="+mn-cs"/>
              </a:rPr>
              <a:t>B </a:t>
            </a:r>
            <a:r>
              <a:rPr kumimoji="0" lang="en-US" sz="1000" b="0" i="0" u="none" strike="noStrike" kern="0" cap="none" spc="0" normalizeH="0" baseline="0" noProof="0" dirty="0" smtClean="0">
                <a:ln>
                  <a:noFill/>
                </a:ln>
                <a:solidFill>
                  <a:schemeClr val="bg1"/>
                </a:solidFill>
                <a:effectLst/>
                <a:uLnTx/>
                <a:uFillTx/>
                <a:ea typeface="+mn-ea"/>
                <a:cs typeface="+mn-cs"/>
              </a:rPr>
              <a:t>0</a:t>
            </a:r>
            <a:endParaRPr kumimoji="0" lang="en-US" sz="1000" b="0" i="0" u="none" strike="noStrike" kern="0" cap="none" spc="0" normalizeH="0" baseline="0" noProof="0" dirty="0">
              <a:ln>
                <a:noFill/>
              </a:ln>
              <a:solidFill>
                <a:schemeClr val="bg1"/>
              </a:solidFill>
              <a:effectLst/>
              <a:uLnTx/>
              <a:uFillTx/>
              <a:ea typeface="+mn-ea"/>
              <a:cs typeface="+mn-cs"/>
            </a:endParaRPr>
          </a:p>
        </p:txBody>
      </p:sp>
      <p:sp>
        <p:nvSpPr>
          <p:cNvPr id="24" name="Rectangle 23"/>
          <p:cNvSpPr/>
          <p:nvPr/>
        </p:nvSpPr>
        <p:spPr bwMode="gray">
          <a:xfrm>
            <a:off x="457200" y="4754880"/>
            <a:ext cx="1181100" cy="914400"/>
          </a:xfrm>
          <a:prstGeom prst="rect">
            <a:avLst/>
          </a:prstGeom>
          <a:solidFill>
            <a:srgbClr val="FFFFFF"/>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tx2"/>
                </a:solidFill>
                <a:effectLst/>
                <a:uLnTx/>
                <a:uFillTx/>
                <a:ea typeface="+mn-ea"/>
                <a:cs typeface="+mn-cs"/>
              </a:rPr>
              <a:t>White</a:t>
            </a:r>
            <a:endParaRPr kumimoji="0" lang="en-US" sz="1000" b="1"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R </a:t>
            </a:r>
            <a:r>
              <a:rPr lang="en-US" sz="1000" kern="0" dirty="0" smtClean="0">
                <a:solidFill>
                  <a:schemeClr val="tx2"/>
                </a:solidFill>
              </a:rPr>
              <a:t>255</a:t>
            </a:r>
            <a:endParaRPr kumimoji="0" lang="en-US" sz="1000" b="0" i="0" u="none" strike="noStrike" kern="0" cap="none" spc="0" normalizeH="0" baseline="0" noProof="0" dirty="0">
              <a:ln>
                <a:noFill/>
              </a:ln>
              <a:solidFill>
                <a:schemeClr val="tx2"/>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G </a:t>
            </a:r>
            <a:r>
              <a:rPr lang="en-US" sz="1000" kern="0" dirty="0" smtClean="0">
                <a:solidFill>
                  <a:schemeClr val="tx2"/>
                </a:solidFill>
              </a:rPr>
              <a:t>255</a:t>
            </a:r>
            <a:endParaRPr kumimoji="0" lang="en-US" sz="1000" b="0" i="0" u="none" strike="noStrike" kern="0" cap="none" spc="0" normalizeH="0" baseline="0" noProof="0" dirty="0">
              <a:ln>
                <a:noFill/>
              </a:ln>
              <a:solidFill>
                <a:schemeClr val="tx2"/>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B </a:t>
            </a:r>
            <a:r>
              <a:rPr lang="en-US" sz="1000" kern="0" dirty="0" smtClean="0">
                <a:solidFill>
                  <a:schemeClr val="tx2"/>
                </a:solidFill>
              </a:rPr>
              <a:t>255</a:t>
            </a:r>
            <a:endParaRPr kumimoji="0" lang="en-US" sz="1000" b="0" i="0" u="none" strike="noStrike" kern="0" cap="none" spc="0" normalizeH="0" baseline="0" noProof="0" dirty="0">
              <a:ln>
                <a:noFill/>
              </a:ln>
              <a:solidFill>
                <a:schemeClr val="tx2"/>
              </a:solidFill>
              <a:effectLst/>
              <a:uLnTx/>
              <a:uFillTx/>
            </a:endParaRPr>
          </a:p>
        </p:txBody>
      </p:sp>
      <p:sp>
        <p:nvSpPr>
          <p:cNvPr id="25" name="TextBox 24"/>
          <p:cNvSpPr txBox="1"/>
          <p:nvPr/>
        </p:nvSpPr>
        <p:spPr>
          <a:xfrm>
            <a:off x="457200" y="5669280"/>
            <a:ext cx="1181100" cy="228600"/>
          </a:xfrm>
          <a:prstGeom prst="rect">
            <a:avLst/>
          </a:prstGeom>
          <a:noFill/>
        </p:spPr>
        <p:txBody>
          <a:bodyPr wrap="square" lIns="0" tIns="0" rIns="0" bIns="0" rtlCol="0" anchor="ctr" anchorCtr="0">
            <a:noAutofit/>
          </a:bodyPr>
          <a:lstStyle/>
          <a:p>
            <a:pPr algn="ctr"/>
            <a:r>
              <a:rPr lang="en-US" sz="700" dirty="0">
                <a:solidFill>
                  <a:schemeClr val="tx2"/>
                </a:solidFill>
              </a:rPr>
              <a:t>(</a:t>
            </a:r>
            <a:r>
              <a:rPr lang="en-US" sz="700" dirty="0" smtClean="0">
                <a:solidFill>
                  <a:schemeClr val="tx2"/>
                </a:solidFill>
              </a:rPr>
              <a:t>Background)</a:t>
            </a:r>
            <a:endParaRPr lang="en-US" sz="700" dirty="0">
              <a:solidFill>
                <a:schemeClr val="tx2"/>
              </a:solidFill>
            </a:endParaRPr>
          </a:p>
        </p:txBody>
      </p:sp>
      <p:sp>
        <p:nvSpPr>
          <p:cNvPr id="26" name="TextBox 25"/>
          <p:cNvSpPr txBox="1"/>
          <p:nvPr/>
        </p:nvSpPr>
        <p:spPr>
          <a:xfrm>
            <a:off x="1638300" y="5669280"/>
            <a:ext cx="1181100" cy="228600"/>
          </a:xfrm>
          <a:prstGeom prst="rect">
            <a:avLst/>
          </a:prstGeom>
          <a:noFill/>
        </p:spPr>
        <p:txBody>
          <a:bodyPr wrap="square" lIns="0" tIns="0" rIns="0" bIns="0" rtlCol="0" anchor="ctr" anchorCtr="0">
            <a:noAutofit/>
          </a:bodyPr>
          <a:lstStyle/>
          <a:p>
            <a:pPr algn="ctr"/>
            <a:r>
              <a:rPr lang="en-US" sz="700" dirty="0" smtClean="0">
                <a:solidFill>
                  <a:schemeClr val="tx2"/>
                </a:solidFill>
              </a:rPr>
              <a:t>(Text)</a:t>
            </a:r>
            <a:endParaRPr lang="en-US" sz="700" dirty="0">
              <a:solidFill>
                <a:schemeClr val="tx2"/>
              </a:solidFill>
            </a:endParaRPr>
          </a:p>
        </p:txBody>
      </p:sp>
      <p:sp>
        <p:nvSpPr>
          <p:cNvPr id="27" name="TextBox 26"/>
          <p:cNvSpPr txBox="1"/>
          <p:nvPr/>
        </p:nvSpPr>
        <p:spPr>
          <a:xfrm>
            <a:off x="4000500" y="5669280"/>
            <a:ext cx="1181100" cy="228600"/>
          </a:xfrm>
          <a:prstGeom prst="rect">
            <a:avLst/>
          </a:prstGeom>
          <a:noFill/>
        </p:spPr>
        <p:txBody>
          <a:bodyPr wrap="square" lIns="0" tIns="0" rIns="0" bIns="0" rtlCol="0" anchor="ctr" anchorCtr="0">
            <a:noAutofit/>
          </a:bodyPr>
          <a:lstStyle/>
          <a:p>
            <a:pPr algn="ctr"/>
            <a:r>
              <a:rPr lang="en-US" sz="700" dirty="0" smtClean="0">
                <a:solidFill>
                  <a:schemeClr val="tx2"/>
                </a:solidFill>
              </a:rPr>
              <a:t>(Legal, caption &amp; table text)</a:t>
            </a:r>
            <a:endParaRPr lang="en-US" sz="700" dirty="0">
              <a:solidFill>
                <a:schemeClr val="tx2"/>
              </a:solidFill>
            </a:endParaRPr>
          </a:p>
        </p:txBody>
      </p:sp>
      <p:sp>
        <p:nvSpPr>
          <p:cNvPr id="28" name="TextBox 27"/>
          <p:cNvSpPr txBox="1"/>
          <p:nvPr/>
        </p:nvSpPr>
        <p:spPr>
          <a:xfrm>
            <a:off x="2819400" y="5669280"/>
            <a:ext cx="1181100" cy="228600"/>
          </a:xfrm>
          <a:prstGeom prst="rect">
            <a:avLst/>
          </a:prstGeom>
          <a:noFill/>
        </p:spPr>
        <p:txBody>
          <a:bodyPr wrap="square" lIns="0" tIns="0" rIns="0" bIns="0" rtlCol="0" anchor="ctr" anchorCtr="0">
            <a:noAutofit/>
          </a:bodyPr>
          <a:lstStyle/>
          <a:p>
            <a:pPr algn="ctr"/>
            <a:r>
              <a:rPr lang="en-US" sz="700" dirty="0" smtClean="0">
                <a:solidFill>
                  <a:schemeClr val="tx2"/>
                </a:solidFill>
              </a:rPr>
              <a:t>(Banded table rows)</a:t>
            </a:r>
            <a:endParaRPr lang="en-US" sz="700" dirty="0">
              <a:solidFill>
                <a:schemeClr val="tx2"/>
              </a:solidFill>
            </a:endParaRPr>
          </a:p>
        </p:txBody>
      </p:sp>
      <p:sp>
        <p:nvSpPr>
          <p:cNvPr id="30" name="Rectangle 29"/>
          <p:cNvSpPr/>
          <p:nvPr/>
        </p:nvSpPr>
        <p:spPr bwMode="gray">
          <a:xfrm>
            <a:off x="2819400" y="4754880"/>
            <a:ext cx="1181100" cy="914400"/>
          </a:xfrm>
          <a:prstGeom prst="rect">
            <a:avLst/>
          </a:prstGeom>
          <a:solidFill>
            <a:srgbClr val="F6F6F6"/>
          </a:solidFill>
          <a:ln w="12700" cap="sq"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tx2"/>
                </a:solidFill>
                <a:effectLst/>
                <a:uLnTx/>
                <a:uFillTx/>
                <a:ea typeface="+mn-ea"/>
                <a:cs typeface="+mn-cs"/>
              </a:rPr>
              <a:t>Support Gray</a:t>
            </a:r>
            <a:endParaRPr kumimoji="0" lang="en-US" sz="1000" b="1"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R </a:t>
            </a:r>
            <a:r>
              <a:rPr lang="en-US" sz="1000" kern="0" dirty="0" smtClean="0">
                <a:solidFill>
                  <a:schemeClr val="tx2"/>
                </a:solidFill>
              </a:rPr>
              <a:t>246</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G </a:t>
            </a:r>
            <a:r>
              <a:rPr kumimoji="0" lang="en-US" sz="1000" b="0" i="0" u="none" strike="noStrike" kern="0" cap="none" spc="0" normalizeH="0" baseline="0" noProof="0" dirty="0" smtClean="0">
                <a:ln>
                  <a:noFill/>
                </a:ln>
                <a:solidFill>
                  <a:schemeClr val="tx2"/>
                </a:solidFill>
                <a:effectLst/>
                <a:uLnTx/>
                <a:uFillTx/>
                <a:ea typeface="+mn-ea"/>
                <a:cs typeface="+mn-cs"/>
              </a:rPr>
              <a:t>246</a:t>
            </a:r>
            <a:endParaRPr kumimoji="0" lang="en-US" sz="1000" b="0" i="0" u="none" strike="noStrike" kern="0" cap="none" spc="0" normalizeH="0" baseline="0" noProof="0" dirty="0">
              <a:ln>
                <a:noFill/>
              </a:ln>
              <a:solidFill>
                <a:schemeClr val="tx2"/>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tx2"/>
                </a:solidFill>
                <a:effectLst/>
                <a:uLnTx/>
                <a:uFillTx/>
                <a:ea typeface="+mn-ea"/>
                <a:cs typeface="+mn-cs"/>
              </a:rPr>
              <a:t>B </a:t>
            </a:r>
            <a:r>
              <a:rPr lang="en-US" sz="1000" kern="0" dirty="0" smtClean="0">
                <a:solidFill>
                  <a:schemeClr val="tx2"/>
                </a:solidFill>
              </a:rPr>
              <a:t>246</a:t>
            </a:r>
            <a:endParaRPr kumimoji="0" lang="en-US" sz="1000" b="0" i="0" u="none" strike="noStrike" kern="0" cap="none" spc="0" normalizeH="0" baseline="0" noProof="0" dirty="0">
              <a:ln>
                <a:noFill/>
              </a:ln>
              <a:solidFill>
                <a:schemeClr val="tx2"/>
              </a:solidFill>
              <a:effectLst/>
              <a:uLnTx/>
              <a:uFillTx/>
              <a:ea typeface="+mn-ea"/>
              <a:cs typeface="+mn-cs"/>
            </a:endParaRPr>
          </a:p>
        </p:txBody>
      </p:sp>
    </p:spTree>
    <p:extLst>
      <p:ext uri="{BB962C8B-B14F-4D97-AF65-F5344CB8AC3E}">
        <p14:creationId xmlns:p14="http://schemas.microsoft.com/office/powerpoint/2010/main" val="3008440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Text color and ADA compliance</a:t>
            </a:r>
            <a:endParaRPr lang="en-US" dirty="0"/>
          </a:p>
        </p:txBody>
      </p:sp>
      <p:sp>
        <p:nvSpPr>
          <p:cNvPr id="3" name="Content Placeholder 2"/>
          <p:cNvSpPr>
            <a:spLocks noGrp="1"/>
          </p:cNvSpPr>
          <p:nvPr>
            <p:ph idx="1"/>
          </p:nvPr>
        </p:nvSpPr>
        <p:spPr/>
        <p:txBody>
          <a:bodyPr/>
          <a:lstStyle/>
          <a:p>
            <a:pPr lvl="1"/>
            <a:r>
              <a:rPr lang="en-US" dirty="0"/>
              <a:t>To comply with ADA accessibility requirements, text must always be </a:t>
            </a:r>
            <a:r>
              <a:rPr lang="en-US" dirty="0" smtClean="0"/>
              <a:t>clearly </a:t>
            </a:r>
            <a:r>
              <a:rPr lang="en-US" dirty="0"/>
              <a:t>legible and </a:t>
            </a:r>
            <a:r>
              <a:rPr lang="en-US" dirty="0" smtClean="0"/>
              <a:t>contrast </a:t>
            </a:r>
            <a:r>
              <a:rPr lang="en-US" dirty="0"/>
              <a:t>sufficiently against the background. The color combinations below have been tested and approved or rejected as </a:t>
            </a:r>
            <a:r>
              <a:rPr lang="en-US" dirty="0" smtClean="0"/>
              <a:t>indicated</a:t>
            </a:r>
            <a:r>
              <a:rPr lang="en-US" dirty="0"/>
              <a:t>. </a:t>
            </a:r>
            <a:r>
              <a:rPr lang="en-US" dirty="0" smtClean="0"/>
              <a:t>Use the </a:t>
            </a:r>
            <a:r>
              <a:rPr lang="en-US" dirty="0"/>
              <a:t>text and background colors coded into this </a:t>
            </a:r>
            <a:r>
              <a:rPr lang="en-US" dirty="0" smtClean="0"/>
              <a:t>template, </a:t>
            </a:r>
            <a:r>
              <a:rPr lang="en-US" dirty="0"/>
              <a:t>and always </a:t>
            </a:r>
            <a:r>
              <a:rPr lang="en-US" dirty="0" smtClean="0"/>
              <a:t/>
            </a:r>
            <a:br>
              <a:rPr lang="en-US" dirty="0" smtClean="0"/>
            </a:br>
            <a:r>
              <a:rPr lang="en-US" dirty="0" smtClean="0"/>
              <a:t>avoid </a:t>
            </a:r>
            <a:r>
              <a:rPr lang="en-US" dirty="0"/>
              <a:t>unapproved color combinations.</a:t>
            </a:r>
          </a:p>
        </p:txBody>
      </p:sp>
      <p:sp>
        <p:nvSpPr>
          <p:cNvPr id="6" name="Slide Number Placeholder 5"/>
          <p:cNvSpPr>
            <a:spLocks noGrp="1"/>
          </p:cNvSpPr>
          <p:nvPr>
            <p:ph type="sldNum" sz="quarter" idx="12"/>
          </p:nvPr>
        </p:nvSpPr>
        <p:spPr/>
        <p:txBody>
          <a:bodyPr/>
          <a:lstStyle/>
          <a:p>
            <a:fld id="{E12D0507-9F86-7A45-BE8E-43760B9F92AA}" type="slidenum">
              <a:rPr lang="en-US" smtClean="0"/>
              <a:pPr/>
              <a:t>39</a:t>
            </a:fld>
            <a:endParaRPr lang="en-US"/>
          </a:p>
        </p:txBody>
      </p:sp>
      <p:sp>
        <p:nvSpPr>
          <p:cNvPr id="39" name="TextBox 38"/>
          <p:cNvSpPr txBox="1"/>
          <p:nvPr/>
        </p:nvSpPr>
        <p:spPr>
          <a:xfrm>
            <a:off x="457200" y="5812064"/>
            <a:ext cx="7086600" cy="360136"/>
          </a:xfrm>
          <a:prstGeom prst="rect">
            <a:avLst/>
          </a:prstGeom>
          <a:noFill/>
        </p:spPr>
        <p:txBody>
          <a:bodyPr wrap="square" lIns="0" tIns="0" rIns="0" bIns="0" rtlCol="0" anchor="b" anchorCtr="0">
            <a:noAutofit/>
          </a:bodyPr>
          <a:lstStyle/>
          <a:p>
            <a:r>
              <a:rPr lang="en-US" sz="900" dirty="0" smtClean="0"/>
              <a:t>*Red may be used in this combination only when text is 18pt or larger.</a:t>
            </a:r>
            <a:endParaRPr lang="en-US" sz="900" dirty="0"/>
          </a:p>
        </p:txBody>
      </p:sp>
      <p:sp>
        <p:nvSpPr>
          <p:cNvPr id="46" name="TextBox 45"/>
          <p:cNvSpPr txBox="1"/>
          <p:nvPr/>
        </p:nvSpPr>
        <p:spPr>
          <a:xfrm>
            <a:off x="7772400" y="3611880"/>
            <a:ext cx="914400" cy="685800"/>
          </a:xfrm>
          <a:prstGeom prst="rect">
            <a:avLst/>
          </a:prstGeom>
          <a:noFill/>
        </p:spPr>
        <p:txBody>
          <a:bodyPr wrap="square" lIns="0" tIns="0" rIns="0" bIns="0" rtlCol="0" anchor="ctr" anchorCtr="0">
            <a:noAutofit/>
          </a:bodyPr>
          <a:lstStyle/>
          <a:p>
            <a:r>
              <a:rPr lang="en-US" sz="1200" b="1" dirty="0" smtClean="0"/>
              <a:t>Rejected</a:t>
            </a:r>
          </a:p>
          <a:p>
            <a:r>
              <a:rPr lang="en-US" sz="1200" dirty="0" smtClean="0"/>
              <a:t>Do not use</a:t>
            </a:r>
            <a:endParaRPr lang="en-US" sz="1200" dirty="0"/>
          </a:p>
        </p:txBody>
      </p:sp>
      <p:sp>
        <p:nvSpPr>
          <p:cNvPr id="43" name="TextBox 42"/>
          <p:cNvSpPr txBox="1"/>
          <p:nvPr/>
        </p:nvSpPr>
        <p:spPr>
          <a:xfrm>
            <a:off x="7772400" y="2788920"/>
            <a:ext cx="914400" cy="685800"/>
          </a:xfrm>
          <a:prstGeom prst="rect">
            <a:avLst/>
          </a:prstGeom>
          <a:noFill/>
        </p:spPr>
        <p:txBody>
          <a:bodyPr wrap="square" lIns="0" tIns="0" rIns="0" bIns="0" rtlCol="0" anchor="ctr" anchorCtr="0">
            <a:noAutofit/>
          </a:bodyPr>
          <a:lstStyle/>
          <a:p>
            <a:r>
              <a:rPr lang="en-US" sz="1200" b="1" dirty="0" smtClean="0"/>
              <a:t>Approved</a:t>
            </a:r>
          </a:p>
        </p:txBody>
      </p:sp>
      <p:grpSp>
        <p:nvGrpSpPr>
          <p:cNvPr id="47" name="Group 46"/>
          <p:cNvGrpSpPr/>
          <p:nvPr/>
        </p:nvGrpSpPr>
        <p:grpSpPr>
          <a:xfrm>
            <a:off x="457200" y="2788920"/>
            <a:ext cx="7086600" cy="685800"/>
            <a:chOff x="843712" y="3877120"/>
            <a:chExt cx="7086600" cy="685800"/>
          </a:xfrm>
        </p:grpSpPr>
        <p:sp>
          <p:nvSpPr>
            <p:cNvPr id="48" name="Rectangle 47"/>
            <p:cNvSpPr/>
            <p:nvPr/>
          </p:nvSpPr>
          <p:spPr bwMode="gray">
            <a:xfrm>
              <a:off x="4387012" y="3877120"/>
              <a:ext cx="885825" cy="6858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914400"/>
              <a:r>
                <a:rPr lang="en-US" sz="1000" kern="0" dirty="0">
                  <a:solidFill>
                    <a:schemeClr val="tx1"/>
                  </a:solidFill>
                </a:rPr>
                <a:t>Black</a:t>
              </a:r>
            </a:p>
            <a:p>
              <a:pPr algn="ctr" defTabSz="914400"/>
              <a:r>
                <a:rPr lang="en-US" sz="1000" kern="0" dirty="0">
                  <a:solidFill>
                    <a:schemeClr val="tx2"/>
                  </a:solidFill>
                </a:rPr>
                <a:t>Charcoal</a:t>
              </a:r>
            </a:p>
            <a:p>
              <a:pPr algn="ctr" defTabSz="914400"/>
              <a:r>
                <a:rPr lang="en-US" sz="1000" kern="0" dirty="0" smtClean="0">
                  <a:solidFill>
                    <a:schemeClr val="accent1"/>
                  </a:solidFill>
                </a:rPr>
                <a:t>Red</a:t>
              </a:r>
              <a:endParaRPr lang="en-US" sz="1000" kern="0" dirty="0">
                <a:solidFill>
                  <a:schemeClr val="accent1"/>
                </a:solidFill>
              </a:endParaRPr>
            </a:p>
          </p:txBody>
        </p:sp>
        <p:sp>
          <p:nvSpPr>
            <p:cNvPr id="49" name="Rectangle 48"/>
            <p:cNvSpPr/>
            <p:nvPr/>
          </p:nvSpPr>
          <p:spPr bwMode="gray">
            <a:xfrm>
              <a:off x="5272837" y="3877120"/>
              <a:ext cx="885825" cy="6858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914400"/>
              <a:r>
                <a:rPr lang="en-US" sz="1000" kern="0" dirty="0">
                  <a:solidFill>
                    <a:schemeClr val="tx1"/>
                  </a:solidFill>
                </a:rPr>
                <a:t>Black</a:t>
              </a:r>
            </a:p>
            <a:p>
              <a:pPr algn="ctr" defTabSz="914400"/>
              <a:r>
                <a:rPr lang="en-US" sz="1000" kern="0" dirty="0">
                  <a:solidFill>
                    <a:schemeClr val="tx2"/>
                  </a:solidFill>
                </a:rPr>
                <a:t>Charcoal</a:t>
              </a:r>
            </a:p>
            <a:p>
              <a:pPr algn="ctr" defTabSz="914400"/>
              <a:r>
                <a:rPr lang="en-US" sz="1000" kern="0" dirty="0">
                  <a:solidFill>
                    <a:schemeClr val="accent1"/>
                  </a:solidFill>
                </a:rPr>
                <a:t>Red</a:t>
              </a:r>
            </a:p>
          </p:txBody>
        </p:sp>
        <p:sp>
          <p:nvSpPr>
            <p:cNvPr id="50" name="Rectangle 49"/>
            <p:cNvSpPr/>
            <p:nvPr/>
          </p:nvSpPr>
          <p:spPr bwMode="gray">
            <a:xfrm>
              <a:off x="6158662" y="3877120"/>
              <a:ext cx="885825" cy="6858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914400"/>
              <a:r>
                <a:rPr lang="en-US" sz="1000" kern="0" dirty="0">
                  <a:solidFill>
                    <a:schemeClr val="tx1"/>
                  </a:solidFill>
                </a:rPr>
                <a:t>Black</a:t>
              </a:r>
            </a:p>
            <a:p>
              <a:pPr algn="ctr" defTabSz="914400"/>
              <a:r>
                <a:rPr lang="en-US" sz="1000" kern="0" dirty="0">
                  <a:solidFill>
                    <a:schemeClr val="tx2"/>
                  </a:solidFill>
                </a:rPr>
                <a:t>Charcoal</a:t>
              </a:r>
            </a:p>
            <a:p>
              <a:pPr algn="ctr" defTabSz="914400"/>
              <a:r>
                <a:rPr lang="en-US" sz="1000" kern="0" dirty="0">
                  <a:solidFill>
                    <a:schemeClr val="accent1"/>
                  </a:solidFill>
                </a:rPr>
                <a:t>Red</a:t>
              </a:r>
            </a:p>
          </p:txBody>
        </p:sp>
        <p:sp>
          <p:nvSpPr>
            <p:cNvPr id="51" name="Rectangle 50"/>
            <p:cNvSpPr/>
            <p:nvPr/>
          </p:nvSpPr>
          <p:spPr bwMode="gray">
            <a:xfrm>
              <a:off x="7044487" y="3877120"/>
              <a:ext cx="885825" cy="6858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914400"/>
              <a:r>
                <a:rPr lang="en-US" sz="1000" kern="0" dirty="0">
                  <a:solidFill>
                    <a:schemeClr val="tx1"/>
                  </a:solidFill>
                </a:rPr>
                <a:t>Black</a:t>
              </a:r>
            </a:p>
            <a:p>
              <a:pPr algn="ctr" defTabSz="914400"/>
              <a:r>
                <a:rPr lang="en-US" sz="1000" kern="0" dirty="0">
                  <a:solidFill>
                    <a:schemeClr val="tx2"/>
                  </a:solidFill>
                </a:rPr>
                <a:t>Charcoal</a:t>
              </a:r>
            </a:p>
            <a:p>
              <a:pPr algn="ctr" defTabSz="914400"/>
              <a:r>
                <a:rPr lang="en-US" sz="1000" kern="0" dirty="0">
                  <a:solidFill>
                    <a:schemeClr val="accent1"/>
                  </a:solidFill>
                </a:rPr>
                <a:t>Red</a:t>
              </a:r>
            </a:p>
          </p:txBody>
        </p:sp>
        <p:sp>
          <p:nvSpPr>
            <p:cNvPr id="52" name="Rectangle 51"/>
            <p:cNvSpPr/>
            <p:nvPr/>
          </p:nvSpPr>
          <p:spPr bwMode="gray">
            <a:xfrm>
              <a:off x="843712" y="3877120"/>
              <a:ext cx="885825" cy="685800"/>
            </a:xfrm>
            <a:prstGeom prst="rect">
              <a:avLst/>
            </a:prstGeom>
            <a:solidFill>
              <a:srgbClr val="82CEAC"/>
            </a:solidFill>
            <a:ln w="12700" cap="sq" cmpd="sng" algn="ctr">
              <a:noFill/>
              <a:prstDash val="solid"/>
            </a:ln>
            <a:effectLst/>
          </p:spPr>
          <p:txBody>
            <a:bodyPr lIns="0" tIns="0" rIns="0" bIns="0" rtlCol="0" anchor="ctr"/>
            <a:lstStyle/>
            <a:p>
              <a:pPr algn="ctr" defTabSz="914400"/>
              <a:r>
                <a:rPr lang="en-US" sz="1000" kern="0" dirty="0"/>
                <a:t>Black</a:t>
              </a:r>
            </a:p>
            <a:p>
              <a:pPr algn="ctr" defTabSz="914400"/>
              <a:r>
                <a:rPr lang="en-US" sz="1000" kern="0" dirty="0" smtClean="0">
                  <a:solidFill>
                    <a:schemeClr val="tx2"/>
                  </a:solidFill>
                </a:rPr>
                <a:t>Charcoal</a:t>
              </a:r>
              <a:endParaRPr lang="en-US" sz="1000" kern="0" dirty="0">
                <a:solidFill>
                  <a:schemeClr val="tx2"/>
                </a:solidFill>
              </a:endParaRPr>
            </a:p>
          </p:txBody>
        </p:sp>
        <p:sp>
          <p:nvSpPr>
            <p:cNvPr id="53" name="Rectangle 52"/>
            <p:cNvSpPr/>
            <p:nvPr/>
          </p:nvSpPr>
          <p:spPr bwMode="gray">
            <a:xfrm>
              <a:off x="1729536" y="3877120"/>
              <a:ext cx="885825" cy="685800"/>
            </a:xfrm>
            <a:prstGeom prst="rect">
              <a:avLst/>
            </a:prstGeom>
            <a:solidFill>
              <a:srgbClr val="ABE0F9"/>
            </a:solidFill>
            <a:ln w="12700" cap="sq" cmpd="sng" algn="ctr">
              <a:noFill/>
              <a:prstDash val="solid"/>
            </a:ln>
            <a:effectLst/>
          </p:spPr>
          <p:txBody>
            <a:bodyPr lIns="0" tIns="0" rIns="0" bIns="0" rtlCol="0" anchor="ctr"/>
            <a:lstStyle/>
            <a:p>
              <a:pPr algn="ctr" defTabSz="914400"/>
              <a:r>
                <a:rPr lang="en-US" sz="1000" kern="0" dirty="0"/>
                <a:t>Black</a:t>
              </a:r>
            </a:p>
            <a:p>
              <a:pPr algn="ctr" defTabSz="914400"/>
              <a:r>
                <a:rPr lang="en-US" sz="1000" kern="0" dirty="0">
                  <a:solidFill>
                    <a:schemeClr val="tx2"/>
                  </a:solidFill>
                </a:rPr>
                <a:t>Charcoal</a:t>
              </a:r>
            </a:p>
          </p:txBody>
        </p:sp>
        <p:sp>
          <p:nvSpPr>
            <p:cNvPr id="54" name="Rectangle 53"/>
            <p:cNvSpPr/>
            <p:nvPr/>
          </p:nvSpPr>
          <p:spPr bwMode="gray">
            <a:xfrm>
              <a:off x="2615362" y="3877120"/>
              <a:ext cx="885825" cy="685800"/>
            </a:xfrm>
            <a:prstGeom prst="rect">
              <a:avLst/>
            </a:prstGeom>
            <a:solidFill>
              <a:srgbClr val="F8D362"/>
            </a:solidFill>
            <a:ln w="12700" cap="sq" cmpd="sng" algn="ctr">
              <a:noFill/>
              <a:prstDash val="solid"/>
            </a:ln>
            <a:effectLst/>
          </p:spPr>
          <p:txBody>
            <a:bodyPr lIns="0" tIns="0" rIns="0" bIns="0" rtlCol="0" anchor="ctr"/>
            <a:lstStyle/>
            <a:p>
              <a:pPr algn="ctr" defTabSz="914400"/>
              <a:r>
                <a:rPr lang="en-US" sz="1000" kern="0" dirty="0"/>
                <a:t>Black</a:t>
              </a:r>
            </a:p>
            <a:p>
              <a:pPr algn="ctr" defTabSz="914400"/>
              <a:r>
                <a:rPr lang="en-US" sz="1000" kern="0" dirty="0">
                  <a:solidFill>
                    <a:schemeClr val="tx2"/>
                  </a:solidFill>
                </a:rPr>
                <a:t>Charcoal</a:t>
              </a:r>
            </a:p>
          </p:txBody>
        </p:sp>
        <p:sp>
          <p:nvSpPr>
            <p:cNvPr id="55" name="Rectangle 54"/>
            <p:cNvSpPr/>
            <p:nvPr/>
          </p:nvSpPr>
          <p:spPr bwMode="gray">
            <a:xfrm>
              <a:off x="3501187" y="3877120"/>
              <a:ext cx="885825" cy="685800"/>
            </a:xfrm>
            <a:prstGeom prst="rect">
              <a:avLst/>
            </a:prstGeom>
            <a:solidFill>
              <a:srgbClr val="F9B295"/>
            </a:solidFill>
            <a:ln w="12700" cap="sq" cmpd="sng" algn="ctr">
              <a:noFill/>
              <a:prstDash val="solid"/>
            </a:ln>
            <a:effectLst/>
          </p:spPr>
          <p:txBody>
            <a:bodyPr lIns="0" tIns="0" rIns="0" bIns="0" rtlCol="0" anchor="ctr"/>
            <a:lstStyle/>
            <a:p>
              <a:pPr algn="ctr" defTabSz="914400"/>
              <a:r>
                <a:rPr lang="en-US" sz="1000" kern="0" dirty="0"/>
                <a:t>Black</a:t>
              </a:r>
            </a:p>
            <a:p>
              <a:pPr algn="ctr" defTabSz="914400"/>
              <a:r>
                <a:rPr lang="en-US" sz="1000" kern="0" dirty="0">
                  <a:solidFill>
                    <a:schemeClr val="tx2"/>
                  </a:solidFill>
                </a:rPr>
                <a:t>Charcoal</a:t>
              </a:r>
            </a:p>
          </p:txBody>
        </p:sp>
      </p:grpSp>
      <p:grpSp>
        <p:nvGrpSpPr>
          <p:cNvPr id="56" name="Group 55"/>
          <p:cNvGrpSpPr/>
          <p:nvPr/>
        </p:nvGrpSpPr>
        <p:grpSpPr>
          <a:xfrm>
            <a:off x="457200" y="3611880"/>
            <a:ext cx="7086600" cy="685800"/>
            <a:chOff x="843712" y="4791520"/>
            <a:chExt cx="7086600" cy="685800"/>
          </a:xfrm>
        </p:grpSpPr>
        <p:sp>
          <p:nvSpPr>
            <p:cNvPr id="57" name="Rectangle 56"/>
            <p:cNvSpPr/>
            <p:nvPr/>
          </p:nvSpPr>
          <p:spPr bwMode="gray">
            <a:xfrm>
              <a:off x="4387012" y="4791520"/>
              <a:ext cx="885825" cy="6858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a:solidFill>
                    <a:schemeClr val="bg1"/>
                  </a:solidFill>
                </a:rPr>
                <a:t>White</a:t>
              </a:r>
            </a:p>
          </p:txBody>
        </p:sp>
        <p:sp>
          <p:nvSpPr>
            <p:cNvPr id="58" name="Rectangle 57"/>
            <p:cNvSpPr/>
            <p:nvPr/>
          </p:nvSpPr>
          <p:spPr bwMode="gray">
            <a:xfrm>
              <a:off x="5272837" y="4791520"/>
              <a:ext cx="885825" cy="6858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a:solidFill>
                    <a:schemeClr val="bg1"/>
                  </a:solidFill>
                </a:rPr>
                <a:t>White</a:t>
              </a:r>
            </a:p>
          </p:txBody>
        </p:sp>
        <p:sp>
          <p:nvSpPr>
            <p:cNvPr id="59" name="Rectangle 58"/>
            <p:cNvSpPr/>
            <p:nvPr/>
          </p:nvSpPr>
          <p:spPr bwMode="gray">
            <a:xfrm>
              <a:off x="6158662" y="4791520"/>
              <a:ext cx="885825" cy="6858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a:solidFill>
                    <a:schemeClr val="bg1"/>
                  </a:solidFill>
                </a:rPr>
                <a:t>White</a:t>
              </a:r>
            </a:p>
          </p:txBody>
        </p:sp>
        <p:sp>
          <p:nvSpPr>
            <p:cNvPr id="60" name="Rectangle 59"/>
            <p:cNvSpPr/>
            <p:nvPr/>
          </p:nvSpPr>
          <p:spPr bwMode="gray">
            <a:xfrm>
              <a:off x="7044487" y="4791520"/>
              <a:ext cx="885825" cy="6858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00" dirty="0">
                  <a:solidFill>
                    <a:schemeClr val="bg1"/>
                  </a:solidFill>
                </a:rPr>
                <a:t>White</a:t>
              </a:r>
            </a:p>
          </p:txBody>
        </p:sp>
        <p:sp>
          <p:nvSpPr>
            <p:cNvPr id="61" name="Rectangle 60"/>
            <p:cNvSpPr/>
            <p:nvPr/>
          </p:nvSpPr>
          <p:spPr bwMode="gray">
            <a:xfrm>
              <a:off x="843712" y="4791520"/>
              <a:ext cx="885825" cy="685800"/>
            </a:xfrm>
            <a:prstGeom prst="rect">
              <a:avLst/>
            </a:prstGeom>
            <a:solidFill>
              <a:srgbClr val="82CEAC"/>
            </a:solidFill>
            <a:ln w="12700" cap="sq" cmpd="sng" algn="ctr">
              <a:noFill/>
              <a:prstDash val="solid"/>
            </a:ln>
            <a:effectLst/>
          </p:spPr>
          <p:txBody>
            <a:bodyPr lIns="0" tIns="0" rIns="0" bIns="0" rtlCol="0" anchor="ctr"/>
            <a:lstStyle/>
            <a:p>
              <a:pPr algn="ctr" defTabSz="914400"/>
              <a:r>
                <a:rPr lang="en-US" sz="1000" kern="0" dirty="0">
                  <a:solidFill>
                    <a:schemeClr val="bg1"/>
                  </a:solidFill>
                </a:rPr>
                <a:t>White</a:t>
              </a:r>
            </a:p>
            <a:p>
              <a:pPr algn="ctr" defTabSz="914400"/>
              <a:r>
                <a:rPr lang="en-US" sz="1000" kern="0" dirty="0">
                  <a:solidFill>
                    <a:schemeClr val="accent1"/>
                  </a:solidFill>
                </a:rPr>
                <a:t>Red*</a:t>
              </a:r>
            </a:p>
          </p:txBody>
        </p:sp>
        <p:sp>
          <p:nvSpPr>
            <p:cNvPr id="62" name="Rectangle 61"/>
            <p:cNvSpPr/>
            <p:nvPr/>
          </p:nvSpPr>
          <p:spPr bwMode="gray">
            <a:xfrm>
              <a:off x="1729536" y="4791520"/>
              <a:ext cx="885825" cy="685800"/>
            </a:xfrm>
            <a:prstGeom prst="rect">
              <a:avLst/>
            </a:prstGeom>
            <a:solidFill>
              <a:srgbClr val="ABE0F9"/>
            </a:solidFill>
            <a:ln w="12700" cap="sq" cmpd="sng" algn="ctr">
              <a:noFill/>
              <a:prstDash val="solid"/>
            </a:ln>
            <a:effectLst/>
          </p:spPr>
          <p:txBody>
            <a:bodyPr lIns="0" tIns="0" rIns="0" bIns="0" rtlCol="0" anchor="ctr"/>
            <a:lstStyle/>
            <a:p>
              <a:pPr algn="ctr" defTabSz="914400"/>
              <a:r>
                <a:rPr lang="en-US" sz="1000" kern="0" dirty="0">
                  <a:solidFill>
                    <a:schemeClr val="bg1"/>
                  </a:solidFill>
                </a:rPr>
                <a:t>White</a:t>
              </a:r>
            </a:p>
            <a:p>
              <a:pPr algn="ctr" defTabSz="914400"/>
              <a:r>
                <a:rPr lang="en-US" sz="1000" kern="0" dirty="0">
                  <a:solidFill>
                    <a:schemeClr val="accent1"/>
                  </a:solidFill>
                </a:rPr>
                <a:t>Red*</a:t>
              </a:r>
            </a:p>
          </p:txBody>
        </p:sp>
        <p:sp>
          <p:nvSpPr>
            <p:cNvPr id="63" name="Rectangle 62"/>
            <p:cNvSpPr/>
            <p:nvPr/>
          </p:nvSpPr>
          <p:spPr bwMode="gray">
            <a:xfrm>
              <a:off x="2615362" y="4791520"/>
              <a:ext cx="885825" cy="685800"/>
            </a:xfrm>
            <a:prstGeom prst="rect">
              <a:avLst/>
            </a:prstGeom>
            <a:solidFill>
              <a:srgbClr val="F8D362"/>
            </a:solidFill>
            <a:ln w="12700" cap="sq" cmpd="sng" algn="ctr">
              <a:noFill/>
              <a:prstDash val="solid"/>
            </a:ln>
            <a:effectLst/>
          </p:spPr>
          <p:txBody>
            <a:bodyPr lIns="0" tIns="0" rIns="0" bIns="0" rtlCol="0" anchor="ctr"/>
            <a:lstStyle/>
            <a:p>
              <a:pPr algn="ctr" defTabSz="914400"/>
              <a:r>
                <a:rPr lang="en-US" sz="1000" kern="0" dirty="0">
                  <a:solidFill>
                    <a:schemeClr val="bg1"/>
                  </a:solidFill>
                </a:rPr>
                <a:t>White</a:t>
              </a:r>
            </a:p>
            <a:p>
              <a:pPr algn="ctr" defTabSz="914400"/>
              <a:r>
                <a:rPr lang="en-US" sz="1000" kern="0" dirty="0">
                  <a:solidFill>
                    <a:schemeClr val="accent1"/>
                  </a:solidFill>
                </a:rPr>
                <a:t>Red*</a:t>
              </a:r>
            </a:p>
          </p:txBody>
        </p:sp>
        <p:sp>
          <p:nvSpPr>
            <p:cNvPr id="64" name="Rectangle 63"/>
            <p:cNvSpPr/>
            <p:nvPr/>
          </p:nvSpPr>
          <p:spPr bwMode="gray">
            <a:xfrm>
              <a:off x="3501187" y="4791520"/>
              <a:ext cx="885825" cy="685800"/>
            </a:xfrm>
            <a:prstGeom prst="rect">
              <a:avLst/>
            </a:prstGeom>
            <a:solidFill>
              <a:srgbClr val="F9B295"/>
            </a:solidFill>
            <a:ln w="12700" cap="sq" cmpd="sng" algn="ctr">
              <a:noFill/>
              <a:prstDash val="solid"/>
            </a:ln>
            <a:effectLst/>
          </p:spPr>
          <p:txBody>
            <a:bodyPr lIns="0" tIns="0" rIns="0" bIns="0" rtlCol="0" anchor="ctr"/>
            <a:lstStyle/>
            <a:p>
              <a:pPr algn="ctr" defTabSz="914400"/>
              <a:r>
                <a:rPr lang="en-US" sz="1000" kern="0" dirty="0">
                  <a:solidFill>
                    <a:schemeClr val="bg1"/>
                  </a:solidFill>
                </a:rPr>
                <a:t>White</a:t>
              </a:r>
            </a:p>
            <a:p>
              <a:pPr algn="ctr" defTabSz="914400"/>
              <a:r>
                <a:rPr lang="en-US" sz="1000" kern="0" dirty="0">
                  <a:solidFill>
                    <a:schemeClr val="accent1"/>
                  </a:solidFill>
                </a:rPr>
                <a:t>Red*</a:t>
              </a:r>
            </a:p>
          </p:txBody>
        </p:sp>
        <p:cxnSp>
          <p:nvCxnSpPr>
            <p:cNvPr id="65" name="Straight Connector 64"/>
            <p:cNvCxnSpPr/>
            <p:nvPr/>
          </p:nvCxnSpPr>
          <p:spPr>
            <a:xfrm flipV="1">
              <a:off x="843712" y="4791521"/>
              <a:ext cx="885825" cy="685799"/>
            </a:xfrm>
            <a:prstGeom prst="line">
              <a:avLst/>
            </a:prstGeom>
            <a:ln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7044487" y="4791521"/>
              <a:ext cx="885825" cy="685799"/>
            </a:xfrm>
            <a:prstGeom prst="line">
              <a:avLst/>
            </a:prstGeom>
            <a:ln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1729537" y="4791521"/>
              <a:ext cx="885825" cy="685799"/>
            </a:xfrm>
            <a:prstGeom prst="line">
              <a:avLst/>
            </a:prstGeom>
            <a:ln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2615362" y="4791521"/>
              <a:ext cx="885825" cy="685799"/>
            </a:xfrm>
            <a:prstGeom prst="line">
              <a:avLst/>
            </a:prstGeom>
            <a:ln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3501187" y="4791521"/>
              <a:ext cx="885825" cy="685799"/>
            </a:xfrm>
            <a:prstGeom prst="line">
              <a:avLst/>
            </a:prstGeom>
            <a:ln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4387012" y="4791521"/>
              <a:ext cx="885825" cy="685799"/>
            </a:xfrm>
            <a:prstGeom prst="line">
              <a:avLst/>
            </a:prstGeom>
            <a:ln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5272837" y="4791521"/>
              <a:ext cx="885825" cy="685799"/>
            </a:xfrm>
            <a:prstGeom prst="line">
              <a:avLst/>
            </a:prstGeom>
            <a:ln cap="rnd">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V="1">
              <a:off x="6158662" y="4791521"/>
              <a:ext cx="885825" cy="685799"/>
            </a:xfrm>
            <a:prstGeom prst="line">
              <a:avLst/>
            </a:prstGeom>
            <a:ln cap="rnd">
              <a:solidFill>
                <a:schemeClr val="tx2"/>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14435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This is the </a:t>
            </a:r>
            <a:br>
              <a:rPr lang="en-US" smtClean="0"/>
            </a:br>
            <a:r>
              <a:rPr lang="en-US" smtClean="0"/>
              <a:t>blue option for the title slide.</a:t>
            </a:r>
            <a:endParaRPr lang="en-US" dirty="0"/>
          </a:p>
        </p:txBody>
      </p:sp>
      <p:sp>
        <p:nvSpPr>
          <p:cNvPr id="17" name="Subtitle 16"/>
          <p:cNvSpPr>
            <a:spLocks noGrp="1"/>
          </p:cNvSpPr>
          <p:nvPr>
            <p:ph type="subTitle" idx="1"/>
          </p:nvPr>
        </p:nvSpPr>
        <p:spPr/>
        <p:txBody>
          <a:bodyPr/>
          <a:lstStyle/>
          <a:p>
            <a:r>
              <a:rPr lang="en-US" smtClean="0"/>
              <a:t>Subtitle if needed</a:t>
            </a:r>
          </a:p>
          <a:p>
            <a:r>
              <a:rPr lang="en-US" smtClean="0"/>
              <a:t>Month 00, 0000</a:t>
            </a:r>
            <a:endParaRPr lang="en-US" dirty="0"/>
          </a:p>
        </p:txBody>
      </p:sp>
    </p:spTree>
    <p:extLst>
      <p:ext uri="{BB962C8B-B14F-4D97-AF65-F5344CB8AC3E}">
        <p14:creationId xmlns:p14="http://schemas.microsoft.com/office/powerpoint/2010/main" val="3685726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SmartArt</a:t>
            </a:r>
            <a:endParaRPr lang="en-US" dirty="0"/>
          </a:p>
        </p:txBody>
      </p:sp>
      <p:sp>
        <p:nvSpPr>
          <p:cNvPr id="14" name="Content Placeholder 13"/>
          <p:cNvSpPr>
            <a:spLocks noGrp="1"/>
          </p:cNvSpPr>
          <p:nvPr>
            <p:ph idx="1"/>
          </p:nvPr>
        </p:nvSpPr>
        <p:spPr>
          <a:xfrm>
            <a:off x="457200" y="1371600"/>
            <a:ext cx="2592389" cy="4800600"/>
          </a:xfrm>
        </p:spPr>
        <p:txBody>
          <a:bodyPr/>
          <a:lstStyle/>
          <a:p>
            <a:pPr lvl="1"/>
            <a:r>
              <a:rPr lang="en-US" spc="-20" dirty="0"/>
              <a:t>SmartArt is PowerPoint’s built-in tool to create process charts, organization charts, Venn diagrams, etc.</a:t>
            </a:r>
          </a:p>
          <a:p>
            <a:pPr lvl="1"/>
            <a:r>
              <a:rPr lang="en-US" dirty="0"/>
              <a:t>SmartArt dynamically creates the graphic based </a:t>
            </a:r>
            <a:r>
              <a:rPr lang="en-US" dirty="0" smtClean="0"/>
              <a:t>on what </a:t>
            </a:r>
            <a:r>
              <a:rPr lang="en-US" dirty="0"/>
              <a:t>you type. For example, if you have a cycle with five circles but you want to add a sixth, just add a sixth text entry and SmartArt creates the circle for you.</a:t>
            </a:r>
          </a:p>
          <a:p>
            <a:pPr lvl="1"/>
            <a:r>
              <a:rPr lang="en-US" dirty="0"/>
              <a:t>After editing SmartArt, you may need to update some </a:t>
            </a:r>
            <a:r>
              <a:rPr lang="en-US" dirty="0" smtClean="0"/>
              <a:t>formatting—like</a:t>
            </a:r>
            <a:r>
              <a:rPr lang="en-US" dirty="0"/>
              <a:t> </a:t>
            </a:r>
            <a:r>
              <a:rPr lang="en-US" dirty="0" smtClean="0"/>
              <a:t>color—</a:t>
            </a:r>
            <a:br>
              <a:rPr lang="en-US" dirty="0" smtClean="0"/>
            </a:br>
            <a:r>
              <a:rPr lang="en-US" dirty="0" smtClean="0"/>
              <a:t>to </a:t>
            </a:r>
            <a:r>
              <a:rPr lang="en-US" dirty="0"/>
              <a:t>stay within </a:t>
            </a:r>
            <a:r>
              <a:rPr lang="en-US" dirty="0" smtClean="0"/>
              <a:t>the style </a:t>
            </a:r>
            <a:r>
              <a:rPr lang="en-US" dirty="0"/>
              <a:t>guidelines.</a:t>
            </a:r>
          </a:p>
        </p:txBody>
      </p:sp>
      <p:sp>
        <p:nvSpPr>
          <p:cNvPr id="13" name="Slide Number Placeholder 12"/>
          <p:cNvSpPr>
            <a:spLocks noGrp="1"/>
          </p:cNvSpPr>
          <p:nvPr>
            <p:ph type="sldNum" sz="quarter" idx="12"/>
          </p:nvPr>
        </p:nvSpPr>
        <p:spPr/>
        <p:txBody>
          <a:bodyPr/>
          <a:lstStyle/>
          <a:p>
            <a:fld id="{E12D0507-9F86-7A45-BE8E-43760B9F92AA}" type="slidenum">
              <a:rPr lang="en-US" smtClean="0"/>
              <a:pPr/>
              <a:t>40</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3037157997"/>
              </p:ext>
            </p:extLst>
          </p:nvPr>
        </p:nvGraphicFramePr>
        <p:xfrm>
          <a:off x="3049589" y="1373187"/>
          <a:ext cx="5637212" cy="3879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062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several charts on one slide</a:t>
            </a:r>
            <a:endParaRPr lang="en-US" dirty="0"/>
          </a:p>
        </p:txBody>
      </p:sp>
      <p:sp>
        <p:nvSpPr>
          <p:cNvPr id="13" name="Slide Number Placeholder 12"/>
          <p:cNvSpPr>
            <a:spLocks noGrp="1"/>
          </p:cNvSpPr>
          <p:nvPr>
            <p:ph type="sldNum" sz="quarter" idx="12"/>
          </p:nvPr>
        </p:nvSpPr>
        <p:spPr/>
        <p:txBody>
          <a:bodyPr/>
          <a:lstStyle/>
          <a:p>
            <a:fld id="{E12D0507-9F86-7A45-BE8E-43760B9F92AA}" type="slidenum">
              <a:rPr lang="en-US" smtClean="0"/>
              <a:pPr/>
              <a:t>41</a:t>
            </a:fld>
            <a:endParaRPr lang="en-US"/>
          </a:p>
        </p:txBody>
      </p:sp>
      <p:graphicFrame>
        <p:nvGraphicFramePr>
          <p:cNvPr id="16" name="Content Placeholder 1"/>
          <p:cNvGraphicFramePr>
            <a:graphicFrameLocks/>
          </p:cNvGraphicFramePr>
          <p:nvPr>
            <p:extLst>
              <p:ext uri="{D42A27DB-BD31-4B8C-83A1-F6EECF244321}">
                <p14:modId xmlns:p14="http://schemas.microsoft.com/office/powerpoint/2010/main" val="1720057185"/>
              </p:ext>
            </p:extLst>
          </p:nvPr>
        </p:nvGraphicFramePr>
        <p:xfrm>
          <a:off x="457200" y="3937000"/>
          <a:ext cx="8229600" cy="2057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1"/>
          <p:cNvGraphicFramePr>
            <a:graphicFrameLocks noGrp="1"/>
          </p:cNvGraphicFramePr>
          <p:nvPr>
            <p:ph idx="1"/>
            <p:extLst>
              <p:ext uri="{D42A27DB-BD31-4B8C-83A1-F6EECF244321}">
                <p14:modId xmlns:p14="http://schemas.microsoft.com/office/powerpoint/2010/main" val="1355932744"/>
              </p:ext>
            </p:extLst>
          </p:nvPr>
        </p:nvGraphicFramePr>
        <p:xfrm>
          <a:off x="457200" y="1371600"/>
          <a:ext cx="8229600" cy="2057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33468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several charts on one slide, continued</a:t>
            </a:r>
            <a:endParaRPr lang="en-US" dirty="0"/>
          </a:p>
        </p:txBody>
      </p:sp>
      <p:graphicFrame>
        <p:nvGraphicFramePr>
          <p:cNvPr id="9" name="Content Placeholder 1"/>
          <p:cNvGraphicFramePr>
            <a:graphicFrameLocks noGrp="1"/>
          </p:cNvGraphicFramePr>
          <p:nvPr>
            <p:ph idx="1"/>
            <p:extLst>
              <p:ext uri="{D42A27DB-BD31-4B8C-83A1-F6EECF244321}">
                <p14:modId xmlns:p14="http://schemas.microsoft.com/office/powerpoint/2010/main" val="2720280134"/>
              </p:ext>
            </p:extLst>
          </p:nvPr>
        </p:nvGraphicFramePr>
        <p:xfrm>
          <a:off x="457200" y="1371600"/>
          <a:ext cx="8229600" cy="2057400"/>
        </p:xfrm>
        <a:graphic>
          <a:graphicData uri="http://schemas.openxmlformats.org/drawingml/2006/chart">
            <c:chart xmlns:c="http://schemas.openxmlformats.org/drawingml/2006/chart" xmlns:r="http://schemas.openxmlformats.org/officeDocument/2006/relationships" r:id="rId2"/>
          </a:graphicData>
        </a:graphic>
      </p:graphicFrame>
      <p:sp>
        <p:nvSpPr>
          <p:cNvPr id="13" name="Slide Number Placeholder 12"/>
          <p:cNvSpPr>
            <a:spLocks noGrp="1"/>
          </p:cNvSpPr>
          <p:nvPr>
            <p:ph type="sldNum" sz="quarter" idx="12"/>
          </p:nvPr>
        </p:nvSpPr>
        <p:spPr/>
        <p:txBody>
          <a:bodyPr/>
          <a:lstStyle/>
          <a:p>
            <a:fld id="{E12D0507-9F86-7A45-BE8E-43760B9F92AA}" type="slidenum">
              <a:rPr lang="en-US" smtClean="0"/>
              <a:pPr/>
              <a:t>42</a:t>
            </a:fld>
            <a:endParaRPr lang="en-US"/>
          </a:p>
        </p:txBody>
      </p:sp>
      <p:graphicFrame>
        <p:nvGraphicFramePr>
          <p:cNvPr id="6" name="Content Placeholder 7"/>
          <p:cNvGraphicFramePr>
            <a:graphicFrameLocks/>
          </p:cNvGraphicFramePr>
          <p:nvPr>
            <p:extLst>
              <p:ext uri="{D42A27DB-BD31-4B8C-83A1-F6EECF244321}">
                <p14:modId xmlns:p14="http://schemas.microsoft.com/office/powerpoint/2010/main" val="2774326487"/>
              </p:ext>
            </p:extLst>
          </p:nvPr>
        </p:nvGraphicFramePr>
        <p:xfrm>
          <a:off x="3465287" y="3937000"/>
          <a:ext cx="4336142" cy="2057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626324241"/>
              </p:ext>
            </p:extLst>
          </p:nvPr>
        </p:nvGraphicFramePr>
        <p:xfrm>
          <a:off x="457200" y="3937000"/>
          <a:ext cx="2735943" cy="2057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745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Printing in grayscale and black &amp; white</a:t>
            </a:r>
            <a:endParaRPr lang="en-US" dirty="0"/>
          </a:p>
        </p:txBody>
      </p:sp>
      <p:sp>
        <p:nvSpPr>
          <p:cNvPr id="3" name="Content Placeholder 2"/>
          <p:cNvSpPr>
            <a:spLocks noGrp="1"/>
          </p:cNvSpPr>
          <p:nvPr>
            <p:ph idx="1"/>
          </p:nvPr>
        </p:nvSpPr>
        <p:spPr/>
        <p:txBody>
          <a:bodyPr/>
          <a:lstStyle/>
          <a:p>
            <a:pPr lvl="1"/>
            <a:r>
              <a:rPr lang="en-US" dirty="0" smtClean="0"/>
              <a:t>If </a:t>
            </a:r>
            <a:r>
              <a:rPr lang="en-US" dirty="0"/>
              <a:t>you’re printing this template in grayscale or black &amp; white, items on </a:t>
            </a:r>
            <a:r>
              <a:rPr lang="en-US" dirty="0" smtClean="0"/>
              <a:t/>
            </a:r>
            <a:br>
              <a:rPr lang="en-US" dirty="0" smtClean="0"/>
            </a:br>
            <a:r>
              <a:rPr lang="en-US" dirty="0" smtClean="0"/>
              <a:t>master </a:t>
            </a:r>
            <a:r>
              <a:rPr lang="en-US" dirty="0"/>
              <a:t>slides have been configured to print appropriately. For example, </a:t>
            </a:r>
            <a:r>
              <a:rPr lang="en-US" dirty="0" smtClean="0"/>
              <a:t/>
            </a:r>
            <a:br>
              <a:rPr lang="en-US" dirty="0" smtClean="0"/>
            </a:br>
            <a:r>
              <a:rPr lang="en-US" dirty="0" smtClean="0"/>
              <a:t>the </a:t>
            </a:r>
            <a:r>
              <a:rPr lang="en-US" dirty="0"/>
              <a:t>gray background </a:t>
            </a:r>
            <a:r>
              <a:rPr lang="en-US" dirty="0" smtClean="0"/>
              <a:t>on section headers disappears, </a:t>
            </a:r>
            <a:r>
              <a:rPr lang="en-US" dirty="0"/>
              <a:t>and the white circle </a:t>
            </a:r>
            <a:r>
              <a:rPr lang="en-US" dirty="0" smtClean="0"/>
              <a:t>becomes </a:t>
            </a:r>
            <a:r>
              <a:rPr lang="en-US" dirty="0"/>
              <a:t>gray.</a:t>
            </a:r>
          </a:p>
          <a:p>
            <a:pPr lvl="1"/>
            <a:r>
              <a:rPr lang="en-US" dirty="0" smtClean="0"/>
              <a:t>However</a:t>
            </a:r>
            <a:r>
              <a:rPr lang="en-US" dirty="0"/>
              <a:t>, other elements may not print as expected. For example, white </a:t>
            </a:r>
            <a:r>
              <a:rPr lang="en-US" dirty="0" smtClean="0"/>
              <a:t/>
            </a:r>
            <a:br>
              <a:rPr lang="en-US" dirty="0" smtClean="0"/>
            </a:br>
            <a:r>
              <a:rPr lang="en-US" dirty="0" smtClean="0"/>
              <a:t>circles </a:t>
            </a:r>
            <a:r>
              <a:rPr lang="en-US" dirty="0"/>
              <a:t>in SmartArt and </a:t>
            </a:r>
            <a:r>
              <a:rPr lang="en-US" dirty="0" smtClean="0"/>
              <a:t>user</a:t>
            </a:r>
            <a:r>
              <a:rPr lang="en-US" dirty="0"/>
              <a:t>-drawn graphics may print with black outlines.</a:t>
            </a:r>
          </a:p>
        </p:txBody>
      </p:sp>
      <p:sp>
        <p:nvSpPr>
          <p:cNvPr id="6" name="Slide Number Placeholder 5"/>
          <p:cNvSpPr>
            <a:spLocks noGrp="1"/>
          </p:cNvSpPr>
          <p:nvPr>
            <p:ph type="sldNum" sz="quarter" idx="12"/>
          </p:nvPr>
        </p:nvSpPr>
        <p:spPr/>
        <p:txBody>
          <a:bodyPr/>
          <a:lstStyle/>
          <a:p>
            <a:fld id="{E12D0507-9F86-7A45-BE8E-43760B9F92AA}" type="slidenum">
              <a:rPr lang="en-US" smtClean="0"/>
              <a:pPr/>
              <a:t>43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3200400"/>
            <a:ext cx="2404869" cy="1802130"/>
          </a:xfrm>
          <a:prstGeom prst="rect">
            <a:avLst/>
          </a:prstGeom>
          <a:ln w="6350">
            <a:solidFill>
              <a:schemeClr val="tx2"/>
            </a:solid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565" y="3200400"/>
            <a:ext cx="2404869" cy="1802129"/>
          </a:xfrm>
          <a:prstGeom prst="rect">
            <a:avLst/>
          </a:prstGeom>
          <a:ln w="6350">
            <a:solidFill>
              <a:schemeClr val="tx2"/>
            </a:solidFill>
          </a:ln>
        </p:spPr>
      </p:pic>
    </p:spTree>
    <p:extLst>
      <p:ext uri="{BB962C8B-B14F-4D97-AF65-F5344CB8AC3E}">
        <p14:creationId xmlns:p14="http://schemas.microsoft.com/office/powerpoint/2010/main" val="35901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12D0507-9F86-7A45-BE8E-43760B9F92AA}" type="slidenum">
              <a:rPr lang="en-US" smtClean="0"/>
              <a:pPr/>
              <a:t>44</a:t>
            </a:fld>
            <a:endParaRPr lang="en-US" dirty="0"/>
          </a:p>
        </p:txBody>
      </p:sp>
    </p:spTree>
    <p:extLst>
      <p:ext uri="{BB962C8B-B14F-4D97-AF65-F5344CB8AC3E}">
        <p14:creationId xmlns:p14="http://schemas.microsoft.com/office/powerpoint/2010/main" val="140501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This is the </a:t>
            </a:r>
            <a:br>
              <a:rPr lang="en-US" dirty="0" smtClean="0"/>
            </a:br>
            <a:r>
              <a:rPr lang="en-US" dirty="0" smtClean="0"/>
              <a:t>yellow option for the title slide.</a:t>
            </a:r>
            <a:endParaRPr lang="en-US" dirty="0"/>
          </a:p>
        </p:txBody>
      </p:sp>
      <p:sp>
        <p:nvSpPr>
          <p:cNvPr id="17" name="Subtitle 16"/>
          <p:cNvSpPr>
            <a:spLocks noGrp="1"/>
          </p:cNvSpPr>
          <p:nvPr>
            <p:ph type="subTitle" idx="1"/>
          </p:nvPr>
        </p:nvSpPr>
        <p:spPr/>
        <p:txBody>
          <a:bodyPr/>
          <a:lstStyle/>
          <a:p>
            <a:r>
              <a:rPr lang="en-US" smtClean="0"/>
              <a:t>Month 00, 0000</a:t>
            </a:r>
            <a:endParaRPr lang="en-US" dirty="0" smtClean="0"/>
          </a:p>
        </p:txBody>
      </p:sp>
    </p:spTree>
    <p:extLst>
      <p:ext uri="{BB962C8B-B14F-4D97-AF65-F5344CB8AC3E}">
        <p14:creationId xmlns:p14="http://schemas.microsoft.com/office/powerpoint/2010/main" val="2402539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This is the </a:t>
            </a:r>
            <a:br>
              <a:rPr lang="en-US" smtClean="0"/>
            </a:br>
            <a:r>
              <a:rPr lang="en-US" smtClean="0"/>
              <a:t>orange option for the title slide.</a:t>
            </a:r>
            <a:endParaRPr lang="en-US" dirty="0"/>
          </a:p>
        </p:txBody>
      </p:sp>
      <p:sp>
        <p:nvSpPr>
          <p:cNvPr id="17" name="Subtitle 16"/>
          <p:cNvSpPr>
            <a:spLocks noGrp="1"/>
          </p:cNvSpPr>
          <p:nvPr>
            <p:ph type="subTitle" idx="1"/>
          </p:nvPr>
        </p:nvSpPr>
        <p:spPr/>
        <p:txBody>
          <a:bodyPr/>
          <a:lstStyle/>
          <a:p>
            <a:r>
              <a:rPr lang="en-US" smtClean="0"/>
              <a:t>Subtitle if needed</a:t>
            </a:r>
          </a:p>
          <a:p>
            <a:r>
              <a:rPr lang="en-US" smtClean="0"/>
              <a:t>Month 00, 0000</a:t>
            </a:r>
            <a:endParaRPr lang="en-US" dirty="0"/>
          </a:p>
        </p:txBody>
      </p:sp>
    </p:spTree>
    <p:extLst>
      <p:ext uri="{BB962C8B-B14F-4D97-AF65-F5344CB8AC3E}">
        <p14:creationId xmlns:p14="http://schemas.microsoft.com/office/powerpoint/2010/main" val="1977818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Slide titles should be concise.</a:t>
            </a:r>
            <a:endParaRPr lang="en-US" dirty="0"/>
          </a:p>
        </p:txBody>
      </p:sp>
      <p:sp>
        <p:nvSpPr>
          <p:cNvPr id="6" name="Content Placeholder 5"/>
          <p:cNvSpPr>
            <a:spLocks noGrp="1"/>
          </p:cNvSpPr>
          <p:nvPr>
            <p:ph idx="1"/>
          </p:nvPr>
        </p:nvSpPr>
        <p:spPr/>
        <p:txBody>
          <a:bodyPr>
            <a:normAutofit/>
          </a:bodyPr>
          <a:lstStyle/>
          <a:p>
            <a:r>
              <a:rPr lang="en-US" dirty="0" smtClean="0"/>
              <a:t>Using the Verizon PowerPoint template</a:t>
            </a:r>
          </a:p>
          <a:p>
            <a:pPr lvl="1"/>
            <a:r>
              <a:rPr lang="en-US" dirty="0" smtClean="0"/>
              <a:t>These sample slides that show how this template should be used.</a:t>
            </a:r>
          </a:p>
          <a:p>
            <a:pPr lvl="2"/>
            <a:r>
              <a:rPr lang="en-US" dirty="0" smtClean="0"/>
              <a:t>The </a:t>
            </a:r>
            <a:r>
              <a:rPr lang="en-US" spc="-10" dirty="0" smtClean="0"/>
              <a:t>slides contain instructions and specifications you should be familiar</a:t>
            </a:r>
            <a:r>
              <a:rPr lang="en-US" spc="-10" dirty="0"/>
              <a:t> </a:t>
            </a:r>
            <a:r>
              <a:rPr lang="en-US" spc="-10" dirty="0" smtClean="0"/>
              <a:t>with.</a:t>
            </a:r>
          </a:p>
          <a:p>
            <a:pPr lvl="2"/>
            <a:r>
              <a:rPr lang="en-US" dirty="0" smtClean="0"/>
              <a:t>Use, modify and/or delete these sample slides as needed.</a:t>
            </a:r>
          </a:p>
          <a:p>
            <a:pPr>
              <a:spcBef>
                <a:spcPts val="1500"/>
              </a:spcBef>
            </a:pPr>
            <a:r>
              <a:rPr lang="en-US" dirty="0" smtClean="0"/>
              <a:t>Template or theme? Template is recommended.</a:t>
            </a:r>
          </a:p>
          <a:p>
            <a:pPr lvl="1"/>
            <a:r>
              <a:rPr lang="en-US" dirty="0" smtClean="0"/>
              <a:t>Opening this template from your desktop creates a new file that includes these correctly formatted slides. Saving this template as a theme and applying it to an existing presentation, however, may not format all existing slides correctly. Always check and ensure that all formatting is correct.</a:t>
            </a:r>
          </a:p>
          <a:p>
            <a:pPr>
              <a:spcBef>
                <a:spcPts val="1500"/>
              </a:spcBef>
            </a:pPr>
            <a:r>
              <a:rPr lang="en-US" dirty="0" smtClean="0"/>
              <a:t>The following legal text must appear at the bottom of slides:</a:t>
            </a:r>
          </a:p>
          <a:p>
            <a:pPr lvl="1"/>
            <a:r>
              <a:rPr lang="en-US" dirty="0" smtClean="0"/>
              <a:t>Confidential and proprietary materials for authorized Verizon personnel and outside agencies only. Use, disclosure or distribution of this material is not permitted to any unauthorized persons or third parties except by written agreement.</a:t>
            </a:r>
          </a:p>
          <a:p>
            <a:pPr lvl="2"/>
            <a:endParaRPr lang="en-US" dirty="0"/>
          </a:p>
        </p:txBody>
      </p:sp>
      <p:sp>
        <p:nvSpPr>
          <p:cNvPr id="4" name="Slide Number Placeholder 3"/>
          <p:cNvSpPr>
            <a:spLocks noGrp="1"/>
          </p:cNvSpPr>
          <p:nvPr>
            <p:ph type="sldNum" sz="quarter" idx="12"/>
          </p:nvPr>
        </p:nvSpPr>
        <p:spPr/>
        <p:txBody>
          <a:bodyPr/>
          <a:lstStyle/>
          <a:p>
            <a:fld id="{E12D0507-9F86-7A45-BE8E-43760B9F92AA}" type="slidenum">
              <a:rPr lang="en-US" smtClean="0"/>
              <a:pPr/>
              <a:t>7</a:t>
            </a:fld>
            <a:endParaRPr lang="en-US"/>
          </a:p>
        </p:txBody>
      </p:sp>
    </p:spTree>
    <p:extLst>
      <p:ext uri="{BB962C8B-B14F-4D97-AF65-F5344CB8AC3E}">
        <p14:creationId xmlns:p14="http://schemas.microsoft.com/office/powerpoint/2010/main" val="3272532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443896" y="2103120"/>
            <a:ext cx="2468880" cy="2468880"/>
          </a:xfrm>
        </p:spPr>
        <p:txBody>
          <a:bodyPr/>
          <a:lstStyle/>
          <a:p>
            <a:r>
              <a:rPr lang="en-US" dirty="0" smtClean="0"/>
              <a:t>A section title can </a:t>
            </a:r>
            <a:br>
              <a:rPr lang="en-US" dirty="0" smtClean="0"/>
            </a:br>
            <a:r>
              <a:rPr lang="en-US" dirty="0" smtClean="0"/>
              <a:t>be up to four lines</a:t>
            </a:r>
            <a:endParaRPr lang="en-US" dirty="0"/>
          </a:p>
        </p:txBody>
      </p:sp>
      <p:sp>
        <p:nvSpPr>
          <p:cNvPr id="10" name="Slide Number Placeholder 9"/>
          <p:cNvSpPr>
            <a:spLocks noGrp="1"/>
          </p:cNvSpPr>
          <p:nvPr>
            <p:ph type="sldNum" sz="quarter" idx="12"/>
          </p:nvPr>
        </p:nvSpPr>
        <p:spPr/>
        <p:txBody>
          <a:bodyPr/>
          <a:lstStyle/>
          <a:p>
            <a:fld id="{E12D0507-9F86-7A45-BE8E-43760B9F92AA}" type="slidenum">
              <a:rPr lang="en-US" smtClean="0"/>
              <a:pPr/>
              <a:t>8</a:t>
            </a:fld>
            <a:endParaRPr lang="en-US" dirty="0"/>
          </a:p>
        </p:txBody>
      </p:sp>
      <p:grpSp>
        <p:nvGrpSpPr>
          <p:cNvPr id="2" name="Group 1"/>
          <p:cNvGrpSpPr/>
          <p:nvPr/>
        </p:nvGrpSpPr>
        <p:grpSpPr>
          <a:xfrm>
            <a:off x="2514600" y="1994010"/>
            <a:ext cx="4114800" cy="3400950"/>
            <a:chOff x="2514600" y="1994010"/>
            <a:chExt cx="4114800" cy="3400950"/>
          </a:xfrm>
        </p:grpSpPr>
        <p:cxnSp>
          <p:nvCxnSpPr>
            <p:cNvPr id="23" name="Straight Connector 22"/>
            <p:cNvCxnSpPr/>
            <p:nvPr/>
          </p:nvCxnSpPr>
          <p:spPr>
            <a:xfrm>
              <a:off x="3438242" y="2309179"/>
              <a:ext cx="5654" cy="3052443"/>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16857" y="4480870"/>
              <a:ext cx="2110287" cy="914090"/>
            </a:xfrm>
            <a:prstGeom prst="rect">
              <a:avLst/>
            </a:prstGeom>
            <a:noFill/>
          </p:spPr>
          <p:txBody>
            <a:bodyPr wrap="square" lIns="91440" tIns="0" rIns="91440" bIns="0" rtlCol="0" anchor="t" anchorCtr="0">
              <a:noAutofit/>
            </a:bodyPr>
            <a:lstStyle/>
            <a:p>
              <a:r>
                <a:rPr lang="en-US" sz="1000" b="1" dirty="0" smtClean="0">
                  <a:solidFill>
                    <a:schemeClr val="tx2"/>
                  </a:solidFill>
                </a:rPr>
                <a:t>Instructions</a:t>
              </a:r>
              <a:endParaRPr lang="en-US" sz="1000" dirty="0">
                <a:solidFill>
                  <a:schemeClr val="tx2"/>
                </a:solidFill>
              </a:endParaRPr>
            </a:p>
            <a:p>
              <a:r>
                <a:rPr lang="en-US" sz="1000" dirty="0" smtClean="0">
                  <a:solidFill>
                    <a:schemeClr val="tx2"/>
                  </a:solidFill>
                </a:rPr>
                <a:t>After typing the section title above, position the text block so that the visible text is centered within the circle left to right. Delete these instructions.</a:t>
              </a:r>
              <a:endParaRPr lang="en-US" sz="1000" dirty="0">
                <a:solidFill>
                  <a:schemeClr val="tx2"/>
                </a:solidFill>
              </a:endParaRPr>
            </a:p>
          </p:txBody>
        </p:sp>
        <p:sp>
          <p:nvSpPr>
            <p:cNvPr id="27" name="TextBox 26"/>
            <p:cNvSpPr txBox="1"/>
            <p:nvPr/>
          </p:nvSpPr>
          <p:spPr>
            <a:xfrm>
              <a:off x="2964416" y="1994010"/>
              <a:ext cx="947652" cy="315168"/>
            </a:xfrm>
            <a:prstGeom prst="rect">
              <a:avLst/>
            </a:prstGeom>
            <a:noFill/>
          </p:spPr>
          <p:txBody>
            <a:bodyPr wrap="square" lIns="0" tIns="0" rIns="0" bIns="0" rtlCol="0" anchor="ctr" anchorCtr="0">
              <a:noAutofit/>
            </a:bodyPr>
            <a:lstStyle/>
            <a:p>
              <a:pPr algn="ctr"/>
              <a:r>
                <a:rPr lang="en-US" sz="1000" dirty="0" smtClean="0">
                  <a:solidFill>
                    <a:srgbClr val="333333"/>
                  </a:solidFill>
                </a:rPr>
                <a:t>Flush left text</a:t>
              </a:r>
              <a:endParaRPr lang="en-US" sz="1000" dirty="0">
                <a:solidFill>
                  <a:srgbClr val="333333"/>
                </a:solidFill>
              </a:endParaRPr>
            </a:p>
          </p:txBody>
        </p:sp>
        <p:sp>
          <p:nvSpPr>
            <p:cNvPr id="29" name="TextBox 28"/>
            <p:cNvSpPr txBox="1"/>
            <p:nvPr/>
          </p:nvSpPr>
          <p:spPr>
            <a:xfrm>
              <a:off x="2514600" y="3009437"/>
              <a:ext cx="929296"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1/5</a:t>
              </a:r>
            </a:p>
            <a:p>
              <a:pPr algn="ctr"/>
              <a:r>
                <a:rPr lang="en-US" sz="1000" dirty="0">
                  <a:solidFill>
                    <a:srgbClr val="333333"/>
                  </a:solidFill>
                </a:rPr>
                <a:t>of the circle’s diameter</a:t>
              </a:r>
            </a:p>
          </p:txBody>
        </p:sp>
        <p:cxnSp>
          <p:nvCxnSpPr>
            <p:cNvPr id="31" name="Straight Connector 30"/>
            <p:cNvCxnSpPr/>
            <p:nvPr/>
          </p:nvCxnSpPr>
          <p:spPr>
            <a:xfrm>
              <a:off x="5700104" y="2309179"/>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700104" y="3009437"/>
              <a:ext cx="929296"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1/5</a:t>
              </a:r>
            </a:p>
            <a:p>
              <a:pPr algn="ctr"/>
              <a:r>
                <a:rPr lang="en-US" sz="1000" dirty="0">
                  <a:solidFill>
                    <a:srgbClr val="333333"/>
                  </a:solidFill>
                </a:rPr>
                <a:t>of the circle’s diameter</a:t>
              </a:r>
            </a:p>
          </p:txBody>
        </p:sp>
      </p:grpSp>
    </p:spTree>
    <p:extLst>
      <p:ext uri="{BB962C8B-B14F-4D97-AF65-F5344CB8AC3E}">
        <p14:creationId xmlns:p14="http://schemas.microsoft.com/office/powerpoint/2010/main" val="1684626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364992" y="2103120"/>
            <a:ext cx="2468880" cy="2468880"/>
          </a:xfrm>
        </p:spPr>
        <p:txBody>
          <a:bodyPr>
            <a:normAutofit/>
          </a:bodyPr>
          <a:lstStyle/>
          <a:p>
            <a:r>
              <a:rPr lang="en-US" dirty="0" smtClean="0"/>
              <a:t>This is </a:t>
            </a:r>
            <a:br>
              <a:rPr lang="en-US" dirty="0" smtClean="0"/>
            </a:br>
            <a:r>
              <a:rPr lang="en-US" dirty="0" smtClean="0"/>
              <a:t>the green section </a:t>
            </a:r>
            <a:r>
              <a:rPr lang="en-US" spc="-100" dirty="0" smtClean="0"/>
              <a:t>title option</a:t>
            </a:r>
            <a:endParaRPr lang="en-US" spc="-100" dirty="0"/>
          </a:p>
        </p:txBody>
      </p:sp>
      <p:sp>
        <p:nvSpPr>
          <p:cNvPr id="10" name="Slide Number Placeholder 9"/>
          <p:cNvSpPr>
            <a:spLocks noGrp="1"/>
          </p:cNvSpPr>
          <p:nvPr>
            <p:ph type="sldNum" sz="quarter" idx="12"/>
          </p:nvPr>
        </p:nvSpPr>
        <p:spPr/>
        <p:txBody>
          <a:bodyPr/>
          <a:lstStyle/>
          <a:p>
            <a:fld id="{E12D0507-9F86-7A45-BE8E-43760B9F92AA}" type="slidenum">
              <a:rPr lang="en-US" smtClean="0"/>
              <a:pPr/>
              <a:t>9</a:t>
            </a:fld>
            <a:endParaRPr lang="en-US" dirty="0"/>
          </a:p>
        </p:txBody>
      </p:sp>
      <p:grpSp>
        <p:nvGrpSpPr>
          <p:cNvPr id="3" name="Group 2"/>
          <p:cNvGrpSpPr/>
          <p:nvPr/>
        </p:nvGrpSpPr>
        <p:grpSpPr>
          <a:xfrm>
            <a:off x="2514599" y="1994010"/>
            <a:ext cx="4114801" cy="3400950"/>
            <a:chOff x="2514599" y="1994010"/>
            <a:chExt cx="4114801" cy="3400950"/>
          </a:xfrm>
        </p:grpSpPr>
        <p:cxnSp>
          <p:nvCxnSpPr>
            <p:cNvPr id="30" name="Straight Connector 29"/>
            <p:cNvCxnSpPr/>
            <p:nvPr/>
          </p:nvCxnSpPr>
          <p:spPr>
            <a:xfrm>
              <a:off x="3355084" y="2309179"/>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515868" y="4480870"/>
              <a:ext cx="2112264" cy="914090"/>
            </a:xfrm>
            <a:prstGeom prst="rect">
              <a:avLst/>
            </a:prstGeom>
            <a:noFill/>
          </p:spPr>
          <p:txBody>
            <a:bodyPr wrap="square" lIns="91440" tIns="0" rIns="91440" bIns="0" rtlCol="0" anchor="t" anchorCtr="0">
              <a:noAutofit/>
            </a:bodyPr>
            <a:lstStyle/>
            <a:p>
              <a:r>
                <a:rPr lang="en-US" sz="1000" b="1" dirty="0" smtClean="0">
                  <a:solidFill>
                    <a:srgbClr val="333333"/>
                  </a:solidFill>
                </a:rPr>
                <a:t>Instructions</a:t>
              </a:r>
              <a:endParaRPr lang="en-US" sz="1000" dirty="0">
                <a:solidFill>
                  <a:srgbClr val="333333"/>
                </a:solidFill>
              </a:endParaRPr>
            </a:p>
            <a:p>
              <a:r>
                <a:rPr lang="en-US" sz="1000" dirty="0" smtClean="0">
                  <a:solidFill>
                    <a:srgbClr val="333333"/>
                  </a:solidFill>
                </a:rPr>
                <a:t>After typing the section title above, position the text block so that the visible text is centered within the circle left to right. Delete these instructions.</a:t>
              </a:r>
              <a:endParaRPr lang="en-US" sz="1000" dirty="0">
                <a:solidFill>
                  <a:srgbClr val="333333"/>
                </a:solidFill>
              </a:endParaRPr>
            </a:p>
          </p:txBody>
        </p:sp>
        <p:sp>
          <p:nvSpPr>
            <p:cNvPr id="34" name="TextBox 33"/>
            <p:cNvSpPr txBox="1"/>
            <p:nvPr/>
          </p:nvSpPr>
          <p:spPr>
            <a:xfrm>
              <a:off x="2881258" y="1994010"/>
              <a:ext cx="947652" cy="315168"/>
            </a:xfrm>
            <a:prstGeom prst="rect">
              <a:avLst/>
            </a:prstGeom>
            <a:noFill/>
          </p:spPr>
          <p:txBody>
            <a:bodyPr wrap="square" lIns="0" tIns="0" rIns="0" bIns="0" rtlCol="0" anchor="ctr" anchorCtr="0">
              <a:noAutofit/>
            </a:bodyPr>
            <a:lstStyle/>
            <a:p>
              <a:pPr algn="ctr"/>
              <a:r>
                <a:rPr lang="en-US" sz="1000" dirty="0" smtClean="0">
                  <a:solidFill>
                    <a:srgbClr val="333333"/>
                  </a:solidFill>
                </a:rPr>
                <a:t>Flush left text</a:t>
              </a:r>
              <a:endParaRPr lang="en-US" sz="1000" dirty="0">
                <a:solidFill>
                  <a:srgbClr val="333333"/>
                </a:solidFill>
              </a:endParaRPr>
            </a:p>
          </p:txBody>
        </p:sp>
        <p:sp>
          <p:nvSpPr>
            <p:cNvPr id="35" name="TextBox 34"/>
            <p:cNvSpPr txBox="1"/>
            <p:nvPr/>
          </p:nvSpPr>
          <p:spPr>
            <a:xfrm>
              <a:off x="2514599" y="3009437"/>
              <a:ext cx="846139"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a:t>
              </a:r>
              <a:r>
                <a:rPr lang="en-US" sz="1000" dirty="0" smtClean="0">
                  <a:solidFill>
                    <a:srgbClr val="333333"/>
                  </a:solidFill>
                </a:rPr>
                <a:t>5</a:t>
              </a:r>
            </a:p>
            <a:p>
              <a:pPr algn="ctr"/>
              <a:r>
                <a:rPr lang="en-US" sz="1000" dirty="0" smtClean="0">
                  <a:solidFill>
                    <a:srgbClr val="333333"/>
                  </a:solidFill>
                </a:rPr>
                <a:t>of </a:t>
              </a:r>
              <a:r>
                <a:rPr lang="en-US" sz="1000" dirty="0">
                  <a:solidFill>
                    <a:srgbClr val="333333"/>
                  </a:solidFill>
                </a:rPr>
                <a:t>the circle’s diameter</a:t>
              </a:r>
            </a:p>
          </p:txBody>
        </p:sp>
        <p:cxnSp>
          <p:nvCxnSpPr>
            <p:cNvPr id="36" name="Straight Connector 35"/>
            <p:cNvCxnSpPr/>
            <p:nvPr/>
          </p:nvCxnSpPr>
          <p:spPr>
            <a:xfrm>
              <a:off x="5783262" y="2309178"/>
              <a:ext cx="5654" cy="3052443"/>
            </a:xfrm>
            <a:prstGeom prst="line">
              <a:avLst/>
            </a:prstGeom>
            <a:ln>
              <a:solidFill>
                <a:srgbClr val="333333"/>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783262" y="3009437"/>
              <a:ext cx="846138" cy="685800"/>
            </a:xfrm>
            <a:prstGeom prst="rect">
              <a:avLst/>
            </a:prstGeom>
            <a:noFill/>
          </p:spPr>
          <p:txBody>
            <a:bodyPr wrap="square" lIns="0" tIns="0" rIns="0" bIns="0" rtlCol="0" anchor="ctr" anchorCtr="0">
              <a:noAutofit/>
            </a:bodyPr>
            <a:lstStyle/>
            <a:p>
              <a:pPr algn="ctr"/>
              <a:r>
                <a:rPr lang="en-US" sz="1000" b="1" dirty="0">
                  <a:solidFill>
                    <a:srgbClr val="333333"/>
                  </a:solidFill>
                </a:rPr>
                <a:t>Equal</a:t>
              </a:r>
            </a:p>
            <a:p>
              <a:pPr algn="ctr"/>
              <a:r>
                <a:rPr lang="en-US" sz="1000" dirty="0">
                  <a:solidFill>
                    <a:srgbClr val="333333"/>
                  </a:solidFill>
                </a:rPr>
                <a:t>At least 1/</a:t>
              </a:r>
              <a:r>
                <a:rPr lang="en-US" sz="1000" dirty="0" smtClean="0">
                  <a:solidFill>
                    <a:srgbClr val="333333"/>
                  </a:solidFill>
                </a:rPr>
                <a:t>5</a:t>
              </a:r>
            </a:p>
            <a:p>
              <a:pPr algn="ctr"/>
              <a:r>
                <a:rPr lang="en-US" sz="1000" dirty="0" smtClean="0">
                  <a:solidFill>
                    <a:srgbClr val="333333"/>
                  </a:solidFill>
                </a:rPr>
                <a:t>of </a:t>
              </a:r>
              <a:r>
                <a:rPr lang="en-US" sz="1000" dirty="0">
                  <a:solidFill>
                    <a:srgbClr val="333333"/>
                  </a:solidFill>
                </a:rPr>
                <a:t>the circle’s diameter</a:t>
              </a:r>
            </a:p>
          </p:txBody>
        </p:sp>
      </p:grpSp>
    </p:spTree>
    <p:extLst>
      <p:ext uri="{BB962C8B-B14F-4D97-AF65-F5344CB8AC3E}">
        <p14:creationId xmlns:p14="http://schemas.microsoft.com/office/powerpoint/2010/main" val="1687536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Arial_Standard_4x3_0929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Arial"/>
        <a:ea typeface=""/>
        <a:cs typeface=""/>
      </a:majorFont>
      <a:minorFont>
        <a:latin typeface="Arial"/>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VZ_PPT_Arial_Standard_4x3_092915</Template>
  <TotalTime>4</TotalTime>
  <Words>1611</Words>
  <Application>Microsoft Office PowerPoint</Application>
  <PresentationFormat>On-screen Show (4:3)</PresentationFormat>
  <Paragraphs>372</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Arial Narrow</vt:lpstr>
      <vt:lpstr>Tahoma</vt:lpstr>
      <vt:lpstr>VZ_PPT_Arial_Standard_4x3_092915</vt:lpstr>
      <vt:lpstr>This is a short  and sweet title  up to three lines.</vt:lpstr>
      <vt:lpstr>Automating application release operations Enterprise Application Delivery</vt:lpstr>
      <vt:lpstr>PowerPoint Presentation</vt:lpstr>
      <vt:lpstr>This is the  blue option for the title slide.</vt:lpstr>
      <vt:lpstr>This is the  yellow option for the title slide.</vt:lpstr>
      <vt:lpstr>This is the  orange option for the title slide.</vt:lpstr>
      <vt:lpstr>Slide titles should be concise.</vt:lpstr>
      <vt:lpstr>A section title can  be up to four lines</vt:lpstr>
      <vt:lpstr>This is  the green section title option</vt:lpstr>
      <vt:lpstr>This is  the blue section title option</vt:lpstr>
      <vt:lpstr>This is  the yellow section title option</vt:lpstr>
      <vt:lpstr>This is  the orange section title option</vt:lpstr>
      <vt:lpstr>Here’s an alternate section header up to four lines.</vt:lpstr>
      <vt:lpstr>This is the  green option  for the alternate section header.</vt:lpstr>
      <vt:lpstr>This is the  blue option  for the alternate section header.</vt:lpstr>
      <vt:lpstr>This is the  yellow option  for the alternate section header.</vt:lpstr>
      <vt:lpstr>This is the  orange option  for the alternate section header.</vt:lpstr>
      <vt:lpstr>Agenda</vt:lpstr>
      <vt:lpstr>Slide title is Arial Bold 26pt.</vt:lpstr>
      <vt:lpstr>Avoid cramming slides full of text.  Try leaving a little breathing room.</vt:lpstr>
      <vt:lpstr>The content area can be used for text,  tables or graphics.</vt:lpstr>
      <vt:lpstr>Use this “Statement” slide to make a single important statement  of up to four 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Tables</vt:lpstr>
      <vt:lpstr>Full-width tables and charts</vt:lpstr>
      <vt:lpstr>PowerPoint reference</vt:lpstr>
      <vt:lpstr>Color palette</vt:lpstr>
      <vt:lpstr>Text color and ADA compliance</vt:lpstr>
      <vt:lpstr>SmartArt</vt:lpstr>
      <vt:lpstr>Using several charts on one slide</vt:lpstr>
      <vt:lpstr>Using several charts on one slide, continued</vt:lpstr>
      <vt:lpstr>Printing in grayscale and black &amp; white</vt:lpstr>
      <vt:lpstr>PowerPoint Presentation</vt:lpstr>
    </vt:vector>
  </TitlesOfParts>
  <Company>Verizon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short  and sweet title  up to three lines.</dc:title>
  <dc:creator>v801384</dc:creator>
  <cp:lastModifiedBy>Michael Pepe</cp:lastModifiedBy>
  <cp:revision>2</cp:revision>
  <dcterms:created xsi:type="dcterms:W3CDTF">2016-06-13T16:08:22Z</dcterms:created>
  <dcterms:modified xsi:type="dcterms:W3CDTF">2016-09-19T14:32:36Z</dcterms:modified>
</cp:coreProperties>
</file>