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301"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p15:clr>
            <a:srgbClr val="A4A3A4"/>
          </p15:clr>
        </p15:guide>
        <p15:guide id="2" orient="horz" pos="3886">
          <p15:clr>
            <a:srgbClr val="A4A3A4"/>
          </p15:clr>
        </p15:guide>
        <p15:guide id="3" pos="5473">
          <p15:clr>
            <a:srgbClr val="A4A3A4"/>
          </p15:clr>
        </p15:guide>
        <p15:guide id="4" pos="3835">
          <p15:clr>
            <a:srgbClr val="A4A3A4"/>
          </p15:clr>
        </p15:guide>
        <p15:guide id="5" pos="289">
          <p15:clr>
            <a:srgbClr val="A4A3A4"/>
          </p15:clr>
        </p15:guide>
        <p15:guide id="6" pos="192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595E"/>
    <a:srgbClr val="324D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117C1-6F56-46DE-8B7F-AF8F4CEE741D}">
  <a:tblStyle styleId="{EE9117C1-6F56-46DE-8B7F-AF8F4CEE741D}" styleName="Verizon Table 1">
    <a:wholeTbl>
      <a:tcTxStyle>
        <a:fontRef idx="minor"/>
        <a:srgbClr val="333333"/>
      </a:tcTxStyle>
      <a:tcStyle>
        <a:tcBdr>
          <a:left>
            <a:ln>
              <a:noFill/>
            </a:ln>
          </a:left>
          <a:right>
            <a:ln>
              <a:noFill/>
            </a:ln>
          </a:right>
          <a:top>
            <a:ln w="6350">
              <a:solidFill>
                <a:srgbClr val="333333"/>
              </a:solidFill>
            </a:ln>
          </a:top>
          <a:bottom>
            <a:ln w="6350">
              <a:solidFill>
                <a:srgbClr val="333333"/>
              </a:solidFill>
            </a:ln>
          </a:bottom>
          <a:insideH>
            <a:ln w="6350">
              <a:solidFill>
                <a:srgbClr val="333333"/>
              </a:solidFill>
            </a:ln>
          </a:insideH>
          <a:insideV>
            <a:ln>
              <a:noFill/>
            </a:ln>
          </a:insideV>
        </a:tcBdr>
        <a:fill>
          <a:noFill/>
        </a:fill>
      </a:tcStyle>
    </a:wholeTbl>
    <a:band1H>
      <a:tcStyle>
        <a:tcBdr/>
        <a:fill>
          <a:solidFill>
            <a:srgbClr val="F6F6F6"/>
          </a:solidFill>
        </a:fill>
      </a:tcStyle>
    </a:band1H>
    <a:band2H>
      <a:tcStyle>
        <a:tcBdr/>
        <a:fill>
          <a:noFill/>
        </a:fill>
      </a:tcStyle>
    </a:band2H>
    <a:band1V>
      <a:tcStyle>
        <a:tcBdr/>
        <a:fill>
          <a:solidFill>
            <a:srgbClr val="F6F6F6"/>
          </a:solidFill>
        </a:fill>
      </a:tcStyle>
    </a:band1V>
    <a:band2V>
      <a:tcStyle>
        <a:tcBdr/>
        <a:fill>
          <a:noFill/>
        </a:fill>
      </a:tcStyle>
    </a:band2V>
    <a:lastCol>
      <a:tcTxStyle b="on">
        <a:fontRef idx="minor"/>
        <a:srgbClr val="000000"/>
      </a:tcTxStyle>
      <a:tcStyle>
        <a:tcBdr/>
      </a:tcStyle>
    </a:lastCol>
    <a:firstCol>
      <a:tcTxStyle b="on">
        <a:fontRef idx="minor"/>
        <a:srgbClr val="000000"/>
      </a:tcTxStyle>
      <a:tcStyle>
        <a:tcBdr/>
      </a:tcStyle>
    </a:firstCol>
    <a:lastRow>
      <a:tcTxStyle b="on">
        <a:fontRef idx="minor"/>
        <a:srgbClr val="000000"/>
      </a:tcTxStyle>
      <a:tcStyle>
        <a:tcBdr>
          <a:top>
            <a:ln w="6350">
              <a:solidFill>
                <a:srgbClr val="333333"/>
              </a:solidFill>
            </a:ln>
          </a:top>
          <a:bottom>
            <a:ln>
              <a:noFill/>
            </a:ln>
          </a:bottom>
        </a:tcBdr>
        <a:fill>
          <a:noFill/>
        </a:fill>
      </a:tcStyle>
    </a:lastRow>
    <a:firstRow>
      <a:tcTxStyle b="on">
        <a:fontRef idx="minor"/>
        <a:srgbClr val="000000"/>
      </a:tcTxStyle>
      <a:tcStyle>
        <a:tcBdr>
          <a:top>
            <a:ln>
              <a:noFill/>
            </a:ln>
          </a:top>
          <a:bottom>
            <a:ln w="6350">
              <a:solidFill>
                <a:srgbClr val="33333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158" y="132"/>
      </p:cViewPr>
      <p:guideLst>
        <p:guide orient="horz" pos="288"/>
        <p:guide orient="horz" pos="3886"/>
        <p:guide pos="5473"/>
        <p:guide pos="3835"/>
        <p:guide pos="289"/>
        <p:guide pos="192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11" d="100"/>
          <a:sy n="111" d="100"/>
        </p:scale>
        <p:origin x="-51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smtClean="0">
                <a:latin typeface="Arial"/>
              </a:rPr>
              <a:t>Month 00, 0000</a:t>
            </a:r>
            <a:endParaRPr lang="en-US" dirty="0">
              <a:latin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80A9AB-D4B5-B145-9C5F-439754C2A12C}"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8485727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r>
              <a:rPr lang="en-US" smtClean="0"/>
              <a:t>Month 00, 0000</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0F377F13-34CC-6843-96E7-4A03CB8BBE85}" type="slidenum">
              <a:rPr lang="en-US" smtClean="0"/>
              <a:pPr/>
              <a:t>‹#›</a:t>
            </a:fld>
            <a:endParaRPr lang="en-US" dirty="0"/>
          </a:p>
        </p:txBody>
      </p:sp>
    </p:spTree>
    <p:extLst>
      <p:ext uri="{BB962C8B-B14F-4D97-AF65-F5344CB8AC3E}">
        <p14:creationId xmlns:p14="http://schemas.microsoft.com/office/powerpoint/2010/main" val="440841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855890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53525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32808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21747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514600" y="1280160"/>
            <a:ext cx="41148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grpSp>
      <p:sp>
        <p:nvSpPr>
          <p:cNvPr id="2" name="Title 1"/>
          <p:cNvSpPr>
            <a:spLocks noGrp="1"/>
          </p:cNvSpPr>
          <p:nvPr userDrawn="1">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smtClean="0"/>
              <a:t>Month 00, 0000</a:t>
            </a:r>
            <a:endParaRPr lang="en-US"/>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402442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453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621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418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3116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gray">
          <a:xfrm>
            <a:off x="457200" y="389291"/>
            <a:ext cx="3886200" cy="2514600"/>
          </a:xfrm>
        </p:spPr>
        <p:txBody>
          <a:bodyPr lIns="0" rIns="0" anchor="t" anchorCtr="0">
            <a:noAutofit/>
          </a:bodyPr>
          <a:lstStyle>
            <a:lvl1pPr algn="l">
              <a:lnSpc>
                <a:spcPct val="90000"/>
              </a:lnSpc>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10" name="Text Placeholder 9"/>
          <p:cNvSpPr>
            <a:spLocks noGrp="1"/>
          </p:cNvSpPr>
          <p:nvPr>
            <p:ph type="body" sz="quarter" idx="13"/>
          </p:nvPr>
        </p:nvSpPr>
        <p:spPr>
          <a:xfrm>
            <a:off x="4800599" y="403956"/>
            <a:ext cx="3886200" cy="3657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3655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389291"/>
            <a:ext cx="5632704" cy="2514600"/>
          </a:xfrm>
        </p:spPr>
        <p:txBody>
          <a:bodyPr>
            <a:noAutofit/>
          </a:bodyPr>
          <a:lstStyle>
            <a:lvl1pPr>
              <a:lnSpc>
                <a:spcPct val="90000"/>
              </a:lnSpc>
              <a:defRPr sz="4000"/>
            </a:lvl1pPr>
          </a:lstStyle>
          <a:p>
            <a:r>
              <a:rPr lang="en-US" smtClean="0"/>
              <a:t>Click to edit Master title style</a:t>
            </a: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46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2878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3044952" y="0"/>
            <a:ext cx="6099048"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8:9 proportion.</a:t>
            </a:r>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457200"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4"/>
          <p:cNvSpPr txBox="1">
            <a:spLocks/>
          </p:cNvSpPr>
          <p:nvPr userDrawn="1"/>
        </p:nvSpPr>
        <p:spPr>
          <a:xfrm>
            <a:off x="3511296"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002119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13480"/>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7"/>
          </p:nvPr>
        </p:nvSpPr>
        <p:spPr>
          <a:xfrm>
            <a:off x="3511296" y="457199"/>
            <a:ext cx="5175504" cy="5711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ooter Placeholder 4"/>
          <p:cNvSpPr txBox="1">
            <a:spLocks/>
          </p:cNvSpPr>
          <p:nvPr userDrawn="1"/>
        </p:nvSpPr>
        <p:spPr>
          <a:xfrm>
            <a:off x="3511296"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5593658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3054096" y="-2"/>
            <a:ext cx="6089904"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457200" y="413480"/>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hart Placeholder 6"/>
          <p:cNvSpPr>
            <a:spLocks noGrp="1"/>
          </p:cNvSpPr>
          <p:nvPr>
            <p:ph type="chart" sz="quarter" idx="18" hasCustomPrompt="1"/>
          </p:nvPr>
        </p:nvSpPr>
        <p:spPr>
          <a:xfrm>
            <a:off x="3511550" y="457200"/>
            <a:ext cx="5175250" cy="5711824"/>
          </a:xfrm>
        </p:spPr>
        <p:txBody>
          <a:bodyPr anchor="ctr" anchorCtr="0">
            <a:normAutofit/>
          </a:bodyPr>
          <a:lstStyle>
            <a:lvl1pPr algn="ctr">
              <a:defRPr sz="1200" b="0"/>
            </a:lvl1pPr>
          </a:lstStyle>
          <a:p>
            <a:r>
              <a:rPr lang="en-US" dirty="0" smtClean="0"/>
              <a:t>Click icon to add chart.</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4"/>
          <p:cNvSpPr txBox="1">
            <a:spLocks/>
          </p:cNvSpPr>
          <p:nvPr userDrawn="1"/>
        </p:nvSpPr>
        <p:spPr>
          <a:xfrm>
            <a:off x="3511296"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936693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6089904" y="-2"/>
            <a:ext cx="3054096"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bwMode="gray">
          <a:xfrm>
            <a:off x="3054096" y="-2"/>
            <a:ext cx="3035808"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457200"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7"/>
          </p:nvPr>
        </p:nvSpPr>
        <p:spPr bwMode="gray">
          <a:xfrm>
            <a:off x="3511296"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8"/>
          </p:nvPr>
        </p:nvSpPr>
        <p:spPr bwMode="gray">
          <a:xfrm>
            <a:off x="6556248" y="413481"/>
            <a:ext cx="2130552" cy="5755544"/>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4"/>
          <p:cNvSpPr txBox="1">
            <a:spLocks/>
          </p:cNvSpPr>
          <p:nvPr userDrawn="1"/>
        </p:nvSpPr>
        <p:spPr>
          <a:xfrm>
            <a:off x="20574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3889074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3054097" y="3419856"/>
            <a:ext cx="3035807"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1" name="Rectangle 20"/>
          <p:cNvSpPr/>
          <p:nvPr userDrawn="1"/>
        </p:nvSpPr>
        <p:spPr bwMode="gray">
          <a:xfrm>
            <a:off x="0"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25" name="Rectangle 24"/>
          <p:cNvSpPr/>
          <p:nvPr userDrawn="1"/>
        </p:nvSpPr>
        <p:spPr bwMode="gray">
          <a:xfrm>
            <a:off x="6089904" y="0"/>
            <a:ext cx="3054096"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a:p>
        </p:txBody>
      </p:sp>
      <p:sp>
        <p:nvSpPr>
          <p:cNvPr id="15" name="Text Placeholder 14"/>
          <p:cNvSpPr>
            <a:spLocks noGrp="1"/>
          </p:cNvSpPr>
          <p:nvPr>
            <p:ph type="body" sz="quarter" idx="10"/>
          </p:nvPr>
        </p:nvSpPr>
        <p:spPr bwMode="gray">
          <a:xfrm>
            <a:off x="457200"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6" name="Text Placeholder 14"/>
          <p:cNvSpPr>
            <a:spLocks noGrp="1"/>
          </p:cNvSpPr>
          <p:nvPr>
            <p:ph type="body" sz="quarter" idx="11"/>
          </p:nvPr>
        </p:nvSpPr>
        <p:spPr bwMode="gray">
          <a:xfrm>
            <a:off x="3502152"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7" name="Text Placeholder 14"/>
          <p:cNvSpPr>
            <a:spLocks noGrp="1"/>
          </p:cNvSpPr>
          <p:nvPr>
            <p:ph type="body" sz="quarter" idx="12"/>
          </p:nvPr>
        </p:nvSpPr>
        <p:spPr bwMode="gray">
          <a:xfrm>
            <a:off x="6556248" y="429768"/>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8" name="Text Placeholder 14"/>
          <p:cNvSpPr>
            <a:spLocks noGrp="1"/>
          </p:cNvSpPr>
          <p:nvPr>
            <p:ph type="body" sz="quarter" idx="13"/>
          </p:nvPr>
        </p:nvSpPr>
        <p:spPr bwMode="gray">
          <a:xfrm>
            <a:off x="457200"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19" name="Text Placeholder 14"/>
          <p:cNvSpPr>
            <a:spLocks noGrp="1"/>
          </p:cNvSpPr>
          <p:nvPr>
            <p:ph type="body" sz="quarter" idx="14"/>
          </p:nvPr>
        </p:nvSpPr>
        <p:spPr bwMode="gray">
          <a:xfrm>
            <a:off x="3502152"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0" name="Text Placeholder 14"/>
          <p:cNvSpPr>
            <a:spLocks noGrp="1"/>
          </p:cNvSpPr>
          <p:nvPr>
            <p:ph type="body" sz="quarter" idx="15"/>
          </p:nvPr>
        </p:nvSpPr>
        <p:spPr bwMode="gray">
          <a:xfrm>
            <a:off x="6556248" y="3851439"/>
            <a:ext cx="2130552" cy="2286000"/>
          </a:xfrm>
        </p:spPr>
        <p:txBody>
          <a:bodyPr>
            <a:normAutofit/>
          </a:bodyPr>
          <a:lstStyle>
            <a:lvl1pPr>
              <a:lnSpc>
                <a:spcPct val="90000"/>
              </a:lnSpc>
              <a:spcBef>
                <a:spcPts val="0"/>
              </a:spcBef>
              <a:defRPr sz="2000" b="1">
                <a:solidFill>
                  <a:schemeClr val="accent1"/>
                </a:solidFill>
                <a:latin typeface="+mj-lt"/>
              </a:defRPr>
            </a:lvl1pPr>
          </a:lstStyle>
          <a:p>
            <a:pPr lvl="0"/>
            <a:r>
              <a:rPr lang="en-US" smtClean="0"/>
              <a:t>Click to edit Master text styles</a:t>
            </a:r>
          </a:p>
        </p:txBody>
      </p:sp>
      <p:sp>
        <p:nvSpPr>
          <p:cNvPr id="22" name="Date Placeholder 21"/>
          <p:cNvSpPr>
            <a:spLocks noGrp="1"/>
          </p:cNvSpPr>
          <p:nvPr>
            <p:ph type="dt" sz="half" idx="16"/>
          </p:nvPr>
        </p:nvSpPr>
        <p:spPr bwMode="gray"/>
        <p:txBody>
          <a:bodyPr/>
          <a:lstStyle/>
          <a:p>
            <a:r>
              <a:rPr lang="en-US" smtClean="0"/>
              <a:t>Month 00, 0000</a:t>
            </a:r>
            <a:endParaRPr lang="en-US" dirty="0"/>
          </a:p>
        </p:txBody>
      </p:sp>
      <p:sp>
        <p:nvSpPr>
          <p:cNvPr id="24" name="Slide Number Placeholder 23"/>
          <p:cNvSpPr>
            <a:spLocks noGrp="1"/>
          </p:cNvSpPr>
          <p:nvPr>
            <p:ph type="sldNum" sz="quarter" idx="18"/>
          </p:nvPr>
        </p:nvSpPr>
        <p:spPr bwMode="gray"/>
        <p:txBody>
          <a:bodyPr/>
          <a:lstStyle/>
          <a:p>
            <a:fld id="{E12D0507-9F86-7A45-BE8E-43760B9F92AA}" type="slidenum">
              <a:rPr lang="en-US" smtClean="0"/>
              <a:pPr/>
              <a:t>‹#›</a:t>
            </a:fld>
            <a:endParaRPr lang="en-US" dirty="0"/>
          </a:p>
        </p:txBody>
      </p:sp>
      <p:pic>
        <p:nvPicPr>
          <p:cNvPr id="2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Footer Placeholder 4"/>
          <p:cNvSpPr txBox="1">
            <a:spLocks/>
          </p:cNvSpPr>
          <p:nvPr userDrawn="1"/>
        </p:nvSpPr>
        <p:spPr>
          <a:xfrm>
            <a:off x="20574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36940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13481"/>
            <a:ext cx="2130552" cy="5755543"/>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Picture Placeholder 8"/>
          <p:cNvSpPr>
            <a:spLocks noGrp="1"/>
          </p:cNvSpPr>
          <p:nvPr>
            <p:ph type="pic" sz="quarter" idx="21" hasCustomPrompt="1"/>
          </p:nvPr>
        </p:nvSpPr>
        <p:spPr bwMode="gray">
          <a:xfrm>
            <a:off x="3369564" y="1371600"/>
            <a:ext cx="5317236" cy="3190342"/>
          </a:xfrm>
          <a:noFill/>
        </p:spPr>
        <p:txBody>
          <a:bodyPr anchor="ctr" anchorCtr="0">
            <a:normAutofit/>
          </a:bodyPr>
          <a:lstStyle>
            <a:lvl1pPr algn="ctr">
              <a:spcBef>
                <a:spcPts val="0"/>
              </a:spcBef>
              <a:defRPr sz="1200" b="0"/>
            </a:lvl1pPr>
          </a:lstStyle>
          <a:p>
            <a:r>
              <a:rPr lang="en-US" dirty="0" smtClean="0"/>
              <a:t>Click icon to add picture. </a:t>
            </a:r>
            <a:br>
              <a:rPr lang="en-US" dirty="0" smtClean="0"/>
            </a:br>
            <a:r>
              <a:rPr lang="en-US" dirty="0" smtClean="0"/>
              <a:t>Placeholder is 5:3 proportion.</a:t>
            </a:r>
            <a:endParaRPr lang="en-US" dirty="0"/>
          </a:p>
        </p:txBody>
      </p:sp>
      <p:sp>
        <p:nvSpPr>
          <p:cNvPr id="11" name="Text Placeholder 9"/>
          <p:cNvSpPr>
            <a:spLocks noGrp="1"/>
          </p:cNvSpPr>
          <p:nvPr>
            <p:ph type="body" sz="quarter" idx="27" hasCustomPrompt="1"/>
          </p:nvPr>
        </p:nvSpPr>
        <p:spPr>
          <a:xfrm>
            <a:off x="3369564" y="4663440"/>
            <a:ext cx="531723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457200" y="413481"/>
            <a:ext cx="2130552" cy="5755543"/>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12"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7"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6281928" y="4663440"/>
            <a:ext cx="2404872"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3905005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smtClean="0"/>
              <a:t>Month 00, 0000</a:t>
            </a:r>
            <a:endParaRPr lang="en-US" dirty="0"/>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457200"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24" name="Picture Placeholder 8"/>
          <p:cNvSpPr>
            <a:spLocks noGrp="1"/>
          </p:cNvSpPr>
          <p:nvPr>
            <p:ph type="pic" sz="quarter" idx="19" hasCustomPrompt="1"/>
          </p:nvPr>
        </p:nvSpPr>
        <p:spPr bwMode="gray">
          <a:xfrm>
            <a:off x="6281928" y="1371600"/>
            <a:ext cx="2404872"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smtClean="0"/>
              <a:t>Click icon to add picture. </a:t>
            </a:r>
            <a:br>
              <a:rPr lang="en-US" dirty="0" smtClean="0"/>
            </a:br>
            <a:r>
              <a:rPr lang="en-US" dirty="0" smtClean="0"/>
              <a:t>Placeholder is 3:4 proportion.</a:t>
            </a:r>
          </a:p>
        </p:txBody>
      </p:sp>
      <p:sp>
        <p:nvSpPr>
          <p:cNvPr id="25" name="Picture Placeholder 8"/>
          <p:cNvSpPr>
            <a:spLocks noGrp="1"/>
          </p:cNvSpPr>
          <p:nvPr>
            <p:ph type="pic" sz="quarter" idx="20" hasCustomPrompt="1"/>
          </p:nvPr>
        </p:nvSpPr>
        <p:spPr bwMode="gray">
          <a:xfrm>
            <a:off x="3369564" y="1371600"/>
            <a:ext cx="2404872" cy="3200400"/>
          </a:xfrm>
          <a:noFill/>
        </p:spPr>
        <p:txBody>
          <a:bodyPr anchor="ctr" anchorCtr="0">
            <a:normAutofit/>
          </a:bodyPr>
          <a:lstStyle>
            <a:lvl1pPr algn="ctr">
              <a:spcBef>
                <a:spcPts val="0"/>
              </a:spcBef>
              <a:defRPr sz="1200" b="0" baseline="0"/>
            </a:lvl1pPr>
          </a:lstStyle>
          <a:p>
            <a:r>
              <a:rPr lang="en-US" dirty="0" smtClean="0"/>
              <a:t>Click icon to add picture. </a:t>
            </a:r>
            <a:br>
              <a:rPr lang="en-US" dirty="0" smtClean="0"/>
            </a:br>
            <a:r>
              <a:rPr lang="en-US" dirty="0" smtClean="0"/>
              <a:t>Placeholder is 3:4 proportion.</a:t>
            </a:r>
            <a:endParaRPr lang="en-US" dirty="0"/>
          </a:p>
        </p:txBody>
      </p:sp>
      <p:sp>
        <p:nvSpPr>
          <p:cNvPr id="13" name="Text Placeholder 9"/>
          <p:cNvSpPr>
            <a:spLocks noGrp="1"/>
          </p:cNvSpPr>
          <p:nvPr>
            <p:ph type="body" sz="quarter" idx="28" hasCustomPrompt="1"/>
          </p:nvPr>
        </p:nvSpPr>
        <p:spPr>
          <a:xfrm>
            <a:off x="6281928"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4" name="Text Placeholder 9"/>
          <p:cNvSpPr>
            <a:spLocks noGrp="1"/>
          </p:cNvSpPr>
          <p:nvPr>
            <p:ph type="body" sz="quarter" idx="29" hasCustomPrompt="1"/>
          </p:nvPr>
        </p:nvSpPr>
        <p:spPr>
          <a:xfrm>
            <a:off x="457200"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
        <p:nvSpPr>
          <p:cNvPr id="15" name="Text Placeholder 9"/>
          <p:cNvSpPr>
            <a:spLocks noGrp="1"/>
          </p:cNvSpPr>
          <p:nvPr>
            <p:ph type="body" sz="quarter" idx="30" hasCustomPrompt="1"/>
          </p:nvPr>
        </p:nvSpPr>
        <p:spPr>
          <a:xfrm>
            <a:off x="3369564" y="4663440"/>
            <a:ext cx="2404872"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smtClean="0"/>
              <a:t>Optional caption goes here.</a:t>
            </a:r>
            <a:endParaRPr lang="en-US" dirty="0"/>
          </a:p>
        </p:txBody>
      </p:sp>
    </p:spTree>
    <p:extLst>
      <p:ext uri="{BB962C8B-B14F-4D97-AF65-F5344CB8AC3E}">
        <p14:creationId xmlns:p14="http://schemas.microsoft.com/office/powerpoint/2010/main" val="20217270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9144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smtClean="0"/>
              <a:t>Click icon to add picture. </a:t>
            </a:r>
            <a:br>
              <a:rPr lang="en-US" dirty="0" smtClean="0"/>
            </a:br>
            <a:r>
              <a:rPr lang="en-US" dirty="0" smtClean="0"/>
              <a:t>Placeholder is 4:3 proportion.</a:t>
            </a:r>
          </a:p>
        </p:txBody>
      </p:sp>
      <p:sp>
        <p:nvSpPr>
          <p:cNvPr id="2" name="Date Placeholder 1"/>
          <p:cNvSpPr>
            <a:spLocks noGrp="1"/>
          </p:cNvSpPr>
          <p:nvPr>
            <p:ph type="dt" sz="half" idx="11"/>
          </p:nvPr>
        </p:nvSpPr>
        <p:spPr/>
        <p:txBody>
          <a:bodyPr/>
          <a:lstStyle/>
          <a:p>
            <a:r>
              <a:rPr lang="en-US" smtClean="0"/>
              <a:t>Month 00, 0000</a:t>
            </a:r>
            <a:endParaRPr lang="en-US" dirty="0"/>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
        <p:nvSpPr>
          <p:cNvPr id="8" name="Footer Placeholder 4"/>
          <p:cNvSpPr txBox="1">
            <a:spLocks/>
          </p:cNvSpPr>
          <p:nvPr userDrawn="1"/>
        </p:nvSpPr>
        <p:spPr>
          <a:xfrm>
            <a:off x="4572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19246346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TextBox 2"/>
          <p:cNvSpPr txBox="1"/>
          <p:nvPr userDrawn="1"/>
        </p:nvSpPr>
        <p:spPr bwMode="gray">
          <a:xfrm>
            <a:off x="3154680" y="2103120"/>
            <a:ext cx="2834640" cy="2468880"/>
          </a:xfrm>
          <a:prstGeom prst="rect">
            <a:avLst/>
          </a:prstGeom>
          <a:noFill/>
        </p:spPr>
        <p:txBody>
          <a:bodyPr wrap="square" lIns="0" tIns="0" rIns="0" bIns="0" rtlCol="0" anchor="ctr" anchorCtr="0">
            <a:normAutofit/>
          </a:bodyPr>
          <a:lstStyle/>
          <a:p>
            <a:pPr algn="ctr">
              <a:lnSpc>
                <a:spcPct val="90000"/>
              </a:lnSpc>
            </a:pPr>
            <a:r>
              <a:rPr lang="en-US" sz="4000" b="1" dirty="0" smtClean="0">
                <a:solidFill>
                  <a:srgbClr val="CC050A"/>
                </a:solidFill>
                <a:latin typeface="+mj-lt"/>
              </a:rPr>
              <a:t>Thank you.</a:t>
            </a:r>
            <a:endParaRPr lang="en-US" sz="4000" b="1" dirty="0">
              <a:solidFill>
                <a:srgbClr val="CC050A"/>
              </a:solidFill>
              <a:latin typeface="+mj-lt"/>
            </a:endParaRPr>
          </a:p>
        </p:txBody>
      </p:sp>
      <p:sp>
        <p:nvSpPr>
          <p:cNvPr id="4" name="Date Placeholder 3"/>
          <p:cNvSpPr>
            <a:spLocks noGrp="1"/>
          </p:cNvSpPr>
          <p:nvPr>
            <p:ph type="dt" sz="half" idx="10"/>
          </p:nvPr>
        </p:nvSpPr>
        <p:spPr/>
        <p:txBody>
          <a:bodyPr/>
          <a:lstStyle/>
          <a:p>
            <a:r>
              <a:rPr lang="en-US" smtClean="0"/>
              <a:t>Month 00, 0000</a:t>
            </a:r>
            <a:endParaRPr lang="en-US" dirty="0"/>
          </a:p>
        </p:txBody>
      </p:sp>
      <p:sp>
        <p:nvSpPr>
          <p:cNvPr id="5" name="Slide Number Placeholder 4"/>
          <p:cNvSpPr>
            <a:spLocks noGrp="1"/>
          </p:cNvSpPr>
          <p:nvPr>
            <p:ph type="sldNum" sz="quarter" idx="11"/>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8922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77800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032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9144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gray">
          <a:xfrm>
            <a:off x="457200" y="1036066"/>
            <a:ext cx="4114800" cy="1737360"/>
          </a:xfrm>
        </p:spPr>
        <p:txBody>
          <a:bodyPr anchor="b" anchorCtr="0">
            <a:normAutofit/>
          </a:bodyPr>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bwMode="gray">
          <a:xfrm>
            <a:off x="457200" y="2971800"/>
            <a:ext cx="41148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9618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2619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US" dirty="0"/>
          </a:p>
        </p:txBody>
      </p:sp>
      <p:sp>
        <p:nvSpPr>
          <p:cNvPr id="3" name="Content Placeholder 2"/>
          <p:cNvSpPr>
            <a:spLocks noGrp="1"/>
          </p:cNvSpPr>
          <p:nvPr>
            <p:ph idx="1"/>
          </p:nvPr>
        </p:nvSpPr>
        <p:spPr bwMode="gray"/>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38034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691640"/>
            <a:ext cx="7086600" cy="44773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
        <p:nvSpPr>
          <p:cNvPr id="7" name="Title 6"/>
          <p:cNvSpPr>
            <a:spLocks noGrp="1"/>
          </p:cNvSpPr>
          <p:nvPr>
            <p:ph type="title"/>
          </p:nvPr>
        </p:nvSpPr>
        <p:spPr>
          <a:xfrm>
            <a:off x="457200" y="413481"/>
            <a:ext cx="7086600" cy="914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88642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2514600" y="1280160"/>
            <a:ext cx="41148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bwMode="gray">
          <a:xfrm>
            <a:off x="3337560" y="2103120"/>
            <a:ext cx="2468880" cy="2468880"/>
          </a:xfrm>
        </p:spPr>
        <p:txBody>
          <a:bodyPr lIns="0" rIns="0" anchor="ctr" anchorCtr="0">
            <a:normAutofit/>
          </a:bodyPr>
          <a:lstStyle>
            <a:lvl1pPr algn="l">
              <a:defRPr sz="4000" b="1" cap="none"/>
            </a:lvl1pPr>
          </a:lstStyle>
          <a:p>
            <a:r>
              <a:rPr lang="en-US" smtClean="0"/>
              <a:t>Click to edit Master title style</a:t>
            </a:r>
            <a:endParaRPr lang="en-US" dirty="0"/>
          </a:p>
        </p:txBody>
      </p:sp>
      <p:sp>
        <p:nvSpPr>
          <p:cNvPr id="4" name="Date Placeholder 3"/>
          <p:cNvSpPr>
            <a:spLocks noGrp="1"/>
          </p:cNvSpPr>
          <p:nvPr>
            <p:ph type="dt" sz="half" idx="10"/>
          </p:nvPr>
        </p:nvSpPr>
        <p:spPr bwMode="gray"/>
        <p:txBody>
          <a:bodyPr/>
          <a:lstStyle/>
          <a:p>
            <a:r>
              <a:rPr lang="en-US" smtClean="0"/>
              <a:t>Month 00, 0000</a:t>
            </a:r>
            <a:endParaRPr lang="en-US"/>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a:p>
        </p:txBody>
      </p:sp>
    </p:spTree>
    <p:extLst>
      <p:ext uri="{BB962C8B-B14F-4D97-AF65-F5344CB8AC3E}">
        <p14:creationId xmlns:p14="http://schemas.microsoft.com/office/powerpoint/2010/main" val="221821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57200" y="413481"/>
            <a:ext cx="7086600" cy="4572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bwMode="gray">
          <a:xfrm>
            <a:off x="457200" y="1371600"/>
            <a:ext cx="7086600" cy="479742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gray">
          <a:xfrm>
            <a:off x="7543800" y="6419088"/>
            <a:ext cx="914400" cy="228600"/>
          </a:xfrm>
          <a:prstGeom prst="rect">
            <a:avLst/>
          </a:prstGeom>
        </p:spPr>
        <p:txBody>
          <a:bodyPr vert="horz" lIns="0" tIns="0" rIns="0" bIns="0" rtlCol="0" anchor="b" anchorCtr="0"/>
          <a:lstStyle>
            <a:lvl1pPr algn="l">
              <a:defRPr sz="700">
                <a:solidFill>
                  <a:schemeClr val="tx1"/>
                </a:solidFill>
              </a:defRPr>
            </a:lvl1pPr>
          </a:lstStyle>
          <a:p>
            <a:r>
              <a:rPr lang="en-US" smtClean="0"/>
              <a:t>Month 00, 0000</a:t>
            </a:r>
            <a:endParaRPr lang="en-US" dirty="0"/>
          </a:p>
        </p:txBody>
      </p:sp>
      <p:sp>
        <p:nvSpPr>
          <p:cNvPr id="6" name="Slide Number Placeholder 5"/>
          <p:cNvSpPr>
            <a:spLocks noGrp="1"/>
          </p:cNvSpPr>
          <p:nvPr>
            <p:ph type="sldNum" sz="quarter" idx="4"/>
          </p:nvPr>
        </p:nvSpPr>
        <p:spPr bwMode="gray">
          <a:xfrm>
            <a:off x="8458200" y="6419088"/>
            <a:ext cx="2286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gray">
          <a:xfrm>
            <a:off x="316476" y="6256412"/>
            <a:ext cx="146304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4"/>
          <p:cNvSpPr txBox="1">
            <a:spLocks/>
          </p:cNvSpPr>
          <p:nvPr/>
        </p:nvSpPr>
        <p:spPr>
          <a:xfrm>
            <a:off x="2057400" y="6419088"/>
            <a:ext cx="4041648" cy="228600"/>
          </a:xfrm>
          <a:prstGeom prst="rect">
            <a:avLst/>
          </a:prstGeom>
        </p:spPr>
        <p:txBody>
          <a:bodyPr vert="horz" lIns="0" tIns="0" rIns="182880" bIns="0" rtlCol="0" anchor="b" anchorCtr="0"/>
          <a:lstStyle>
            <a:defPPr>
              <a:defRPr lang="en-US"/>
            </a:defPPr>
            <a:lvl1pPr marL="0" algn="l" defTabSz="457200" rtl="0" eaLnBrk="1" latinLnBrk="0" hangingPunct="1">
              <a:defRPr sz="700" kern="1200">
                <a:solidFill>
                  <a:schemeClr val="tx2"/>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Confidential and proprietary materials for authorized Verizon personnel and outside agencies only. Use, disclosure or distribution of this material is not permitted to any unauthorized persons or third parties except by written agreement.</a:t>
            </a:r>
            <a:endParaRPr lang="en-US" dirty="0"/>
          </a:p>
        </p:txBody>
      </p:sp>
    </p:spTree>
    <p:extLst>
      <p:ext uri="{BB962C8B-B14F-4D97-AF65-F5344CB8AC3E}">
        <p14:creationId xmlns:p14="http://schemas.microsoft.com/office/powerpoint/2010/main" val="2880077780"/>
      </p:ext>
    </p:extLst>
  </p:cSld>
  <p:clrMap bg1="lt1" tx1="dk1" bg2="lt2" tx2="dk2" accent1="accent1" accent2="accent2" accent3="accent3" accent4="accent4" accent5="accent5" accent6="accent6" hlink="hlink" folHlink="folHlink"/>
  <p:sldLayoutIdLst>
    <p:sldLayoutId id="2147483649" r:id="rId1"/>
    <p:sldLayoutId id="2147483670" r:id="rId2"/>
    <p:sldLayoutId id="2147483671" r:id="rId3"/>
    <p:sldLayoutId id="2147483672" r:id="rId4"/>
    <p:sldLayoutId id="2147483673" r:id="rId5"/>
    <p:sldLayoutId id="2147483666" r:id="rId6"/>
    <p:sldLayoutId id="2147483650" r:id="rId7"/>
    <p:sldLayoutId id="2147483669" r:id="rId8"/>
    <p:sldLayoutId id="2147483651" r:id="rId9"/>
    <p:sldLayoutId id="2147483680" r:id="rId10"/>
    <p:sldLayoutId id="2147483681" r:id="rId11"/>
    <p:sldLayoutId id="2147483682" r:id="rId12"/>
    <p:sldLayoutId id="2147483683" r:id="rId13"/>
    <p:sldLayoutId id="2147483674" r:id="rId14"/>
    <p:sldLayoutId id="2147483676" r:id="rId15"/>
    <p:sldLayoutId id="2147483677" r:id="rId16"/>
    <p:sldLayoutId id="2147483678" r:id="rId17"/>
    <p:sldLayoutId id="2147483679" r:id="rId18"/>
    <p:sldLayoutId id="2147483657" r:id="rId19"/>
    <p:sldLayoutId id="2147483663" r:id="rId20"/>
    <p:sldLayoutId id="2147483664" r:id="rId21"/>
    <p:sldLayoutId id="2147483675" r:id="rId22"/>
    <p:sldLayoutId id="2147483658" r:id="rId23"/>
    <p:sldLayoutId id="2147483656" r:id="rId24"/>
    <p:sldLayoutId id="2147483661" r:id="rId25"/>
    <p:sldLayoutId id="2147483684" r:id="rId26"/>
    <p:sldLayoutId id="2147483659" r:id="rId27"/>
    <p:sldLayoutId id="2147483660" r:id="rId28"/>
    <p:sldLayoutId id="2147483665" r:id="rId29"/>
  </p:sldLayoutIdLst>
  <p:timing>
    <p:tnLst>
      <p:par>
        <p:cTn id="1" dur="indefinite" restart="never" nodeType="tmRoot"/>
      </p:par>
    </p:tnLst>
  </p:timing>
  <p:hf hdr="0" ft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9334" y="135794"/>
            <a:ext cx="4800599" cy="633751"/>
          </a:xfrm>
        </p:spPr>
        <p:txBody>
          <a:bodyPr/>
          <a:lstStyle/>
          <a:p>
            <a:pPr algn="ctr"/>
            <a:r>
              <a:rPr lang="en-US" dirty="0" err="1" smtClean="0"/>
              <a:t>DevNet</a:t>
            </a:r>
            <a:r>
              <a:rPr lang="en-US" dirty="0" smtClean="0"/>
              <a:t> Road Show</a:t>
            </a:r>
            <a:r>
              <a:rPr lang="en-US" dirty="0" smtClean="0"/>
              <a:t/>
            </a:r>
            <a:br>
              <a:rPr lang="en-US" dirty="0" smtClean="0"/>
            </a:br>
            <a:r>
              <a:rPr lang="en-US" dirty="0"/>
              <a:t/>
            </a:r>
            <a:br>
              <a:rPr lang="en-US" dirty="0"/>
            </a:br>
            <a:endParaRPr lang="en-US" dirty="0"/>
          </a:p>
        </p:txBody>
      </p:sp>
      <p:sp>
        <p:nvSpPr>
          <p:cNvPr id="3" name="Slide Number Placeholder 2"/>
          <p:cNvSpPr>
            <a:spLocks noGrp="1"/>
          </p:cNvSpPr>
          <p:nvPr>
            <p:ph type="sldNum" sz="quarter" idx="12"/>
          </p:nvPr>
        </p:nvSpPr>
        <p:spPr/>
        <p:txBody>
          <a:bodyPr/>
          <a:lstStyle/>
          <a:p>
            <a:fld id="{E12D0507-9F86-7A45-BE8E-43760B9F92AA}" type="slidenum">
              <a:rPr lang="en-US" smtClean="0"/>
              <a:pPr/>
              <a:t>1</a:t>
            </a:fld>
            <a:endParaRPr lang="en-US"/>
          </a:p>
        </p:txBody>
      </p:sp>
      <p:sp>
        <p:nvSpPr>
          <p:cNvPr id="5" name="Text Placeholder 4"/>
          <p:cNvSpPr>
            <a:spLocks noGrp="1"/>
          </p:cNvSpPr>
          <p:nvPr>
            <p:ph type="body" sz="quarter" idx="13"/>
          </p:nvPr>
        </p:nvSpPr>
        <p:spPr>
          <a:xfrm>
            <a:off x="126747" y="1024221"/>
            <a:ext cx="3376943" cy="3149427"/>
          </a:xfrm>
        </p:spPr>
        <p:txBody>
          <a:bodyPr>
            <a:normAutofit/>
          </a:bodyPr>
          <a:lstStyle/>
          <a:p>
            <a:pPr algn="ctr"/>
            <a:r>
              <a:rPr lang="en-US" u="sng" dirty="0" smtClean="0"/>
              <a:t>Sales</a:t>
            </a:r>
            <a:endParaRPr lang="en-US" u="sng" dirty="0" smtClean="0"/>
          </a:p>
          <a:p>
            <a:pPr marL="285750" indent="-285750">
              <a:buFont typeface="Arial" panose="020B0604020202020204" pitchFamily="34" charset="0"/>
              <a:buChar char="•"/>
            </a:pPr>
            <a:r>
              <a:rPr lang="en-US" dirty="0" smtClean="0"/>
              <a:t>Application </a:t>
            </a:r>
            <a:r>
              <a:rPr lang="en-US" dirty="0"/>
              <a:t>Economy </a:t>
            </a:r>
          </a:p>
          <a:p>
            <a:pPr marL="285750" indent="-285750">
              <a:buFont typeface="Arial" panose="020B0604020202020204" pitchFamily="34" charset="0"/>
              <a:buChar char="•"/>
            </a:pPr>
            <a:r>
              <a:rPr lang="en-US" dirty="0" smtClean="0"/>
              <a:t>DevOps 101 History</a:t>
            </a:r>
          </a:p>
          <a:p>
            <a:pPr marL="285750" indent="-285750">
              <a:buFont typeface="Arial" panose="020B0604020202020204" pitchFamily="34" charset="0"/>
              <a:buChar char="•"/>
            </a:pPr>
            <a:r>
              <a:rPr lang="en-US" dirty="0" smtClean="0"/>
              <a:t>Journey to the Cloud</a:t>
            </a:r>
          </a:p>
          <a:p>
            <a:pPr marL="285750" indent="-285750">
              <a:buFont typeface="Arial" panose="020B0604020202020204" pitchFamily="34" charset="0"/>
              <a:buChar char="•"/>
            </a:pPr>
            <a:r>
              <a:rPr lang="en-US" sz="1400" dirty="0" smtClean="0"/>
              <a:t>90sec Executive </a:t>
            </a:r>
            <a:r>
              <a:rPr lang="en-US" sz="1400" dirty="0"/>
              <a:t>e</a:t>
            </a:r>
            <a:r>
              <a:rPr lang="en-US" sz="1400" dirty="0" smtClean="0"/>
              <a:t>levator pitch</a:t>
            </a:r>
          </a:p>
          <a:p>
            <a:pPr marL="285750" indent="-285750">
              <a:buFont typeface="Arial" panose="020B0604020202020204" pitchFamily="34" charset="0"/>
              <a:buChar char="•"/>
            </a:pPr>
            <a:r>
              <a:rPr lang="en-US" sz="1400" dirty="0" smtClean="0"/>
              <a:t>Train the Trainer</a:t>
            </a:r>
          </a:p>
          <a:p>
            <a:pPr marL="285750" indent="-285750">
              <a:buFont typeface="Arial" panose="020B0604020202020204" pitchFamily="34" charset="0"/>
              <a:buChar char="•"/>
            </a:pPr>
            <a:r>
              <a:rPr lang="en-US" sz="1400" dirty="0" smtClean="0"/>
              <a:t>Next day on site customer visit</a:t>
            </a:r>
          </a:p>
          <a:p>
            <a:endParaRPr lang="en-US" sz="1400" dirty="0" smtClean="0"/>
          </a:p>
          <a:p>
            <a:pPr marL="285750" indent="-285750">
              <a:buFont typeface="Arial" panose="020B0604020202020204" pitchFamily="34" charset="0"/>
              <a:buChar char="•"/>
            </a:pPr>
            <a:endParaRPr lang="en-US" dirty="0"/>
          </a:p>
          <a:p>
            <a:pPr lvl="1"/>
            <a:endParaRPr lang="en-US" dirty="0"/>
          </a:p>
        </p:txBody>
      </p:sp>
      <p:sp>
        <p:nvSpPr>
          <p:cNvPr id="6" name="Text Placeholder 4"/>
          <p:cNvSpPr txBox="1">
            <a:spLocks/>
          </p:cNvSpPr>
          <p:nvPr/>
        </p:nvSpPr>
        <p:spPr bwMode="gray">
          <a:xfrm>
            <a:off x="4905468" y="1024221"/>
            <a:ext cx="3376943" cy="3149427"/>
          </a:xfrm>
          <a:prstGeom prst="rect">
            <a:avLst/>
          </a:prstGeom>
        </p:spPr>
        <p:txBody>
          <a:bodyPr vert="horz" lIns="0" tIns="0" rIns="0" bIns="0" rtlCol="0">
            <a:normAutofit lnSpcReduction="10000"/>
          </a:bodyPr>
          <a:lst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u="sng" dirty="0" smtClean="0"/>
              <a:t>SA</a:t>
            </a:r>
          </a:p>
          <a:p>
            <a:pPr marL="285750" indent="-285750">
              <a:buFont typeface="Arial" panose="020B0604020202020204" pitchFamily="34" charset="0"/>
              <a:buChar char="•"/>
            </a:pPr>
            <a:r>
              <a:rPr lang="en-US" dirty="0" smtClean="0"/>
              <a:t>Application Economy </a:t>
            </a:r>
          </a:p>
          <a:p>
            <a:pPr marL="285750" indent="-285750">
              <a:buFont typeface="Arial" panose="020B0604020202020204" pitchFamily="34" charset="0"/>
              <a:buChar char="•"/>
            </a:pPr>
            <a:r>
              <a:rPr lang="en-US" dirty="0" smtClean="0"/>
              <a:t>DevOps 101 History</a:t>
            </a:r>
          </a:p>
          <a:p>
            <a:pPr marL="285750" indent="-285750">
              <a:buFont typeface="Arial" panose="020B0604020202020204" pitchFamily="34" charset="0"/>
              <a:buChar char="•"/>
            </a:pPr>
            <a:r>
              <a:rPr lang="en-US" dirty="0" smtClean="0"/>
              <a:t>Journey to the Cloud</a:t>
            </a:r>
          </a:p>
          <a:p>
            <a:pPr marL="285750" indent="-285750">
              <a:buFont typeface="Arial" panose="020B0604020202020204" pitchFamily="34" charset="0"/>
              <a:buChar char="•"/>
            </a:pPr>
            <a:r>
              <a:rPr lang="en-US" sz="1400" dirty="0" smtClean="0"/>
              <a:t>Understanding DevOps tools</a:t>
            </a:r>
          </a:p>
          <a:p>
            <a:pPr marL="285750" indent="-285750">
              <a:buFont typeface="Arial" panose="020B0604020202020204" pitchFamily="34" charset="0"/>
              <a:buChar char="•"/>
            </a:pPr>
            <a:r>
              <a:rPr lang="en-US" sz="1400" dirty="0" smtClean="0"/>
              <a:t>Hands on DevOps labs</a:t>
            </a:r>
          </a:p>
          <a:p>
            <a:pPr marL="285750" indent="-285750">
              <a:buFont typeface="Arial" panose="020B0604020202020204" pitchFamily="34" charset="0"/>
              <a:buChar char="•"/>
            </a:pPr>
            <a:r>
              <a:rPr lang="en-US" sz="1400" dirty="0" smtClean="0"/>
              <a:t>Hands on write your own API’s</a:t>
            </a:r>
          </a:p>
          <a:p>
            <a:pPr marL="285750" indent="-285750">
              <a:buFont typeface="Arial" panose="020B0604020202020204" pitchFamily="34" charset="0"/>
              <a:buChar char="•"/>
            </a:pPr>
            <a:r>
              <a:rPr lang="en-US" sz="1400" dirty="0" smtClean="0"/>
              <a:t>Hands on Partners</a:t>
            </a:r>
          </a:p>
          <a:p>
            <a:pPr marL="285750" indent="-285750">
              <a:buFont typeface="Arial" panose="020B0604020202020204" pitchFamily="34" charset="0"/>
              <a:buChar char="•"/>
            </a:pPr>
            <a:r>
              <a:rPr lang="en-US" sz="1400" dirty="0" smtClean="0"/>
              <a:t>Create a solution map with 2 or more partners. i.e. </a:t>
            </a:r>
            <a:r>
              <a:rPr lang="en-US" sz="1400" dirty="0" err="1" smtClean="0"/>
              <a:t>Viptela</a:t>
            </a:r>
            <a:r>
              <a:rPr lang="en-US" sz="1400" dirty="0" smtClean="0"/>
              <a:t> and </a:t>
            </a:r>
            <a:r>
              <a:rPr lang="en-US" sz="1400" dirty="0" err="1" smtClean="0"/>
              <a:t>AppDynamics</a:t>
            </a:r>
            <a:endParaRPr lang="en-US" sz="1400" dirty="0" smtClean="0"/>
          </a:p>
          <a:p>
            <a:endParaRPr lang="en-US" sz="1400" dirty="0" smtClean="0"/>
          </a:p>
          <a:p>
            <a:endParaRPr lang="en-US" sz="1400" dirty="0" smtClean="0"/>
          </a:p>
          <a:p>
            <a:pPr marL="285750" indent="-285750">
              <a:buFont typeface="Arial" panose="020B0604020202020204" pitchFamily="34" charset="0"/>
              <a:buChar char="•"/>
            </a:pPr>
            <a:endParaRPr lang="en-US" dirty="0" smtClean="0"/>
          </a:p>
          <a:p>
            <a:pPr lvl="1"/>
            <a:endParaRPr lang="en-US" dirty="0"/>
          </a:p>
        </p:txBody>
      </p:sp>
    </p:spTree>
    <p:extLst>
      <p:ext uri="{BB962C8B-B14F-4D97-AF65-F5344CB8AC3E}">
        <p14:creationId xmlns:p14="http://schemas.microsoft.com/office/powerpoint/2010/main" val="2835303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VZ_PPT_Arial_Standard_4x3_0929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Arial"/>
        <a:ea typeface=""/>
        <a:cs typeface=""/>
      </a:majorFont>
      <a:minorFont>
        <a:latin typeface="Arial"/>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VZ_PPT_Arial_Standard_4x3_092915</Template>
  <TotalTime>5278</TotalTime>
  <Words>68</Words>
  <Application>Microsoft Office PowerPoint</Application>
  <PresentationFormat>On-screen Show (4:3)</PresentationFormat>
  <Paragraphs>21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Arial Narrow</vt:lpstr>
      <vt:lpstr>VZ_PPT_Arial_Standard_4x3_092915</vt:lpstr>
      <vt:lpstr>DevNet Road Show  </vt:lpstr>
    </vt:vector>
  </TitlesOfParts>
  <Company>Verizon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short  and sweet title  up to three lines.</dc:title>
  <dc:creator>v801384</dc:creator>
  <cp:lastModifiedBy>Michael Pepe</cp:lastModifiedBy>
  <cp:revision>87</cp:revision>
  <dcterms:created xsi:type="dcterms:W3CDTF">2016-06-13T16:08:22Z</dcterms:created>
  <dcterms:modified xsi:type="dcterms:W3CDTF">2017-11-21T20:12:19Z</dcterms:modified>
</cp:coreProperties>
</file>