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2484675" cy="30243463"/>
  <p:notesSz cx="6797675" cy="9926638"/>
  <p:defaultText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72">
          <p15:clr>
            <a:srgbClr val="A4A3A4"/>
          </p15:clr>
        </p15:guide>
        <p15:guide id="2" pos="145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howGuides="1">
      <p:cViewPr>
        <p:scale>
          <a:sx n="25" d="100"/>
          <a:sy n="25" d="100"/>
        </p:scale>
        <p:origin x="630" y="-108"/>
      </p:cViewPr>
      <p:guideLst>
        <p:guide orient="horz" pos="12972"/>
        <p:guide pos="145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2C3094B3-1378-48FF-9859-E09576822C3C}" type="datetimeFigureOut">
              <a:rPr lang="en-GB" smtClean="0"/>
              <a:t>26/02/2021</a:t>
            </a:fld>
            <a:endParaRPr lang="en-GB"/>
          </a:p>
        </p:txBody>
      </p:sp>
      <p:sp>
        <p:nvSpPr>
          <p:cNvPr id="4" name="Slide Image Placeholder 3"/>
          <p:cNvSpPr>
            <a:spLocks noGrp="1" noRot="1" noChangeAspect="1"/>
          </p:cNvSpPr>
          <p:nvPr>
            <p:ph type="sldImg" idx="2"/>
          </p:nvPr>
        </p:nvSpPr>
        <p:spPr>
          <a:xfrm>
            <a:off x="784225" y="744538"/>
            <a:ext cx="52292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21A106BF-3767-4B2E-9A3B-F2928DAC1045}" type="slidenum">
              <a:rPr lang="en-GB" smtClean="0"/>
              <a:t>‹Nº›</a:t>
            </a:fld>
            <a:endParaRPr lang="en-GB"/>
          </a:p>
        </p:txBody>
      </p:sp>
    </p:spTree>
    <p:extLst>
      <p:ext uri="{BB962C8B-B14F-4D97-AF65-F5344CB8AC3E}">
        <p14:creationId xmlns:p14="http://schemas.microsoft.com/office/powerpoint/2010/main" val="358755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A106BF-3767-4B2E-9A3B-F2928DAC1045}" type="slidenum">
              <a:rPr lang="en-GB" smtClean="0"/>
              <a:t>1</a:t>
            </a:fld>
            <a:endParaRPr lang="en-GB"/>
          </a:p>
        </p:txBody>
      </p:sp>
    </p:spTree>
    <p:extLst>
      <p:ext uri="{BB962C8B-B14F-4D97-AF65-F5344CB8AC3E}">
        <p14:creationId xmlns:p14="http://schemas.microsoft.com/office/powerpoint/2010/main" val="235382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86351" y="9395078"/>
            <a:ext cx="36111974" cy="6482742"/>
          </a:xfrm>
        </p:spPr>
        <p:txBody>
          <a:bodyPr/>
          <a:lstStyle/>
          <a:p>
            <a:r>
              <a:rPr lang="en-US"/>
              <a:t>Click to edit Master title style</a:t>
            </a:r>
            <a:endParaRPr lang="en-GB"/>
          </a:p>
        </p:txBody>
      </p:sp>
      <p:sp>
        <p:nvSpPr>
          <p:cNvPr id="3" name="Subtitle 2"/>
          <p:cNvSpPr>
            <a:spLocks noGrp="1"/>
          </p:cNvSpPr>
          <p:nvPr>
            <p:ph type="subTitle" idx="1"/>
          </p:nvPr>
        </p:nvSpPr>
        <p:spPr>
          <a:xfrm>
            <a:off x="6372701" y="17137962"/>
            <a:ext cx="29739273" cy="7728885"/>
          </a:xfrm>
        </p:spPr>
        <p:txBody>
          <a:bodyPr/>
          <a:lstStyle>
            <a:lvl1pPr marL="0" indent="0" algn="ctr">
              <a:buNone/>
              <a:defRPr>
                <a:solidFill>
                  <a:schemeClr val="tx1">
                    <a:tint val="75000"/>
                  </a:schemeClr>
                </a:solidFill>
              </a:defRPr>
            </a:lvl1pPr>
            <a:lvl2pPr marL="2077928" indent="0" algn="ctr">
              <a:buNone/>
              <a:defRPr>
                <a:solidFill>
                  <a:schemeClr val="tx1">
                    <a:tint val="75000"/>
                  </a:schemeClr>
                </a:solidFill>
              </a:defRPr>
            </a:lvl2pPr>
            <a:lvl3pPr marL="4155857" indent="0" algn="ctr">
              <a:buNone/>
              <a:defRPr>
                <a:solidFill>
                  <a:schemeClr val="tx1">
                    <a:tint val="75000"/>
                  </a:schemeClr>
                </a:solidFill>
              </a:defRPr>
            </a:lvl3pPr>
            <a:lvl4pPr marL="6233785" indent="0" algn="ctr">
              <a:buNone/>
              <a:defRPr>
                <a:solidFill>
                  <a:schemeClr val="tx1">
                    <a:tint val="75000"/>
                  </a:schemeClr>
                </a:solidFill>
              </a:defRPr>
            </a:lvl4pPr>
            <a:lvl5pPr marL="8311713" indent="0" algn="ctr">
              <a:buNone/>
              <a:defRPr>
                <a:solidFill>
                  <a:schemeClr val="tx1">
                    <a:tint val="75000"/>
                  </a:schemeClr>
                </a:solidFill>
              </a:defRPr>
            </a:lvl5pPr>
            <a:lvl6pPr marL="10389641" indent="0" algn="ctr">
              <a:buNone/>
              <a:defRPr>
                <a:solidFill>
                  <a:schemeClr val="tx1">
                    <a:tint val="75000"/>
                  </a:schemeClr>
                </a:solidFill>
              </a:defRPr>
            </a:lvl6pPr>
            <a:lvl7pPr marL="12467570" indent="0" algn="ctr">
              <a:buNone/>
              <a:defRPr>
                <a:solidFill>
                  <a:schemeClr val="tx1">
                    <a:tint val="75000"/>
                  </a:schemeClr>
                </a:solidFill>
              </a:defRPr>
            </a:lvl7pPr>
            <a:lvl8pPr marL="14545498" indent="0" algn="ctr">
              <a:buNone/>
              <a:defRPr>
                <a:solidFill>
                  <a:schemeClr val="tx1">
                    <a:tint val="75000"/>
                  </a:schemeClr>
                </a:solidFill>
              </a:defRPr>
            </a:lvl8pPr>
            <a:lvl9pPr marL="16623426"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225631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57818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112877" y="5341614"/>
            <a:ext cx="44409760" cy="11379802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868836" y="5341614"/>
            <a:ext cx="132535962" cy="113798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8871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790299D-4439-463B-88D5-043B0CC97489}"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06434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55996" y="19434227"/>
            <a:ext cx="36111974" cy="6006688"/>
          </a:xfrm>
        </p:spPr>
        <p:txBody>
          <a:bodyPr anchor="t"/>
          <a:lstStyle>
            <a:lvl1pPr algn="l">
              <a:defRPr sz="18200" b="1" cap="all"/>
            </a:lvl1pPr>
          </a:lstStyle>
          <a:p>
            <a:r>
              <a:rPr lang="en-US"/>
              <a:t>Click to edit Master title style</a:t>
            </a:r>
            <a:endParaRPr lang="en-GB"/>
          </a:p>
        </p:txBody>
      </p:sp>
      <p:sp>
        <p:nvSpPr>
          <p:cNvPr id="3" name="Text Placeholder 2"/>
          <p:cNvSpPr>
            <a:spLocks noGrp="1"/>
          </p:cNvSpPr>
          <p:nvPr>
            <p:ph type="body" idx="1"/>
          </p:nvPr>
        </p:nvSpPr>
        <p:spPr>
          <a:xfrm>
            <a:off x="3355996" y="12818472"/>
            <a:ext cx="36111974" cy="6615755"/>
          </a:xfrm>
        </p:spPr>
        <p:txBody>
          <a:bodyPr anchor="b"/>
          <a:lstStyle>
            <a:lvl1pPr marL="0" indent="0">
              <a:buNone/>
              <a:defRPr sz="9100">
                <a:solidFill>
                  <a:schemeClr val="tx1">
                    <a:tint val="75000"/>
                  </a:schemeClr>
                </a:solidFill>
              </a:defRPr>
            </a:lvl1pPr>
            <a:lvl2pPr marL="2077928" indent="0">
              <a:buNone/>
              <a:defRPr sz="8200">
                <a:solidFill>
                  <a:schemeClr val="tx1">
                    <a:tint val="75000"/>
                  </a:schemeClr>
                </a:solidFill>
              </a:defRPr>
            </a:lvl2pPr>
            <a:lvl3pPr marL="4155857" indent="0">
              <a:buNone/>
              <a:defRPr sz="7300">
                <a:solidFill>
                  <a:schemeClr val="tx1">
                    <a:tint val="75000"/>
                  </a:schemeClr>
                </a:solidFill>
              </a:defRPr>
            </a:lvl3pPr>
            <a:lvl4pPr marL="6233785" indent="0">
              <a:buNone/>
              <a:defRPr sz="6400">
                <a:solidFill>
                  <a:schemeClr val="tx1">
                    <a:tint val="75000"/>
                  </a:schemeClr>
                </a:solidFill>
              </a:defRPr>
            </a:lvl4pPr>
            <a:lvl5pPr marL="8311713" indent="0">
              <a:buNone/>
              <a:defRPr sz="6400">
                <a:solidFill>
                  <a:schemeClr val="tx1">
                    <a:tint val="75000"/>
                  </a:schemeClr>
                </a:solidFill>
              </a:defRPr>
            </a:lvl5pPr>
            <a:lvl6pPr marL="10389641" indent="0">
              <a:buNone/>
              <a:defRPr sz="6400">
                <a:solidFill>
                  <a:schemeClr val="tx1">
                    <a:tint val="75000"/>
                  </a:schemeClr>
                </a:solidFill>
              </a:defRPr>
            </a:lvl6pPr>
            <a:lvl7pPr marL="12467570" indent="0">
              <a:buNone/>
              <a:defRPr sz="6400">
                <a:solidFill>
                  <a:schemeClr val="tx1">
                    <a:tint val="75000"/>
                  </a:schemeClr>
                </a:solidFill>
              </a:defRPr>
            </a:lvl7pPr>
            <a:lvl8pPr marL="14545498" indent="0">
              <a:buNone/>
              <a:defRPr sz="6400">
                <a:solidFill>
                  <a:schemeClr val="tx1">
                    <a:tint val="75000"/>
                  </a:schemeClr>
                </a:solidFill>
              </a:defRPr>
            </a:lvl8pPr>
            <a:lvl9pPr marL="16623426"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90299D-4439-463B-88D5-043B0CC97489}" type="datetimeFigureOut">
              <a:rPr lang="en-GB" smtClean="0"/>
              <a:t>26/02/2021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76660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868838" y="31118567"/>
            <a:ext cx="88472863"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99049777" y="31118567"/>
            <a:ext cx="88472858" cy="88021077"/>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790299D-4439-463B-88D5-043B0CC97489}"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7929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24234" y="1211141"/>
            <a:ext cx="38236208" cy="5040577"/>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24234" y="6769777"/>
            <a:ext cx="18771443"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a:t>Click to edit Master text styles</a:t>
            </a:r>
          </a:p>
        </p:txBody>
      </p:sp>
      <p:sp>
        <p:nvSpPr>
          <p:cNvPr id="4" name="Content Placeholder 3"/>
          <p:cNvSpPr>
            <a:spLocks noGrp="1"/>
          </p:cNvSpPr>
          <p:nvPr>
            <p:ph sz="half" idx="2"/>
          </p:nvPr>
        </p:nvSpPr>
        <p:spPr>
          <a:xfrm>
            <a:off x="2124234" y="9591098"/>
            <a:ext cx="18771443"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581627" y="6769777"/>
            <a:ext cx="18778816" cy="2821321"/>
          </a:xfrm>
        </p:spPr>
        <p:txBody>
          <a:bodyPr anchor="b"/>
          <a:lstStyle>
            <a:lvl1pPr marL="0" indent="0">
              <a:buNone/>
              <a:defRPr sz="10900" b="1"/>
            </a:lvl1pPr>
            <a:lvl2pPr marL="2077928" indent="0">
              <a:buNone/>
              <a:defRPr sz="9100" b="1"/>
            </a:lvl2pPr>
            <a:lvl3pPr marL="4155857" indent="0">
              <a:buNone/>
              <a:defRPr sz="8200" b="1"/>
            </a:lvl3pPr>
            <a:lvl4pPr marL="6233785" indent="0">
              <a:buNone/>
              <a:defRPr sz="7300" b="1"/>
            </a:lvl4pPr>
            <a:lvl5pPr marL="8311713" indent="0">
              <a:buNone/>
              <a:defRPr sz="7300" b="1"/>
            </a:lvl5pPr>
            <a:lvl6pPr marL="10389641" indent="0">
              <a:buNone/>
              <a:defRPr sz="7300" b="1"/>
            </a:lvl6pPr>
            <a:lvl7pPr marL="12467570" indent="0">
              <a:buNone/>
              <a:defRPr sz="7300" b="1"/>
            </a:lvl7pPr>
            <a:lvl8pPr marL="14545498" indent="0">
              <a:buNone/>
              <a:defRPr sz="7300" b="1"/>
            </a:lvl8pPr>
            <a:lvl9pPr marL="16623426"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1581627" y="9591098"/>
            <a:ext cx="18778816" cy="17424997"/>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790299D-4439-463B-88D5-043B0CC97489}" type="datetimeFigureOut">
              <a:rPr lang="en-GB" smtClean="0"/>
              <a:t>26/02/2021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27027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790299D-4439-463B-88D5-043B0CC97489}" type="datetimeFigureOut">
              <a:rPr lang="en-GB" smtClean="0"/>
              <a:t>26/02/2021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282380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0299D-4439-463B-88D5-043B0CC97489}" type="datetimeFigureOut">
              <a:rPr lang="en-GB" smtClean="0"/>
              <a:t>26/02/2021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352361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4236" y="1204138"/>
            <a:ext cx="13977165" cy="5124587"/>
          </a:xfrm>
        </p:spPr>
        <p:txBody>
          <a:bodyPr anchor="b"/>
          <a:lstStyle>
            <a:lvl1pPr algn="l">
              <a:defRPr sz="9100" b="1"/>
            </a:lvl1pPr>
          </a:lstStyle>
          <a:p>
            <a:r>
              <a:rPr lang="en-US"/>
              <a:t>Click to edit Master title style</a:t>
            </a:r>
            <a:endParaRPr lang="en-GB"/>
          </a:p>
        </p:txBody>
      </p:sp>
      <p:sp>
        <p:nvSpPr>
          <p:cNvPr id="3" name="Content Placeholder 2"/>
          <p:cNvSpPr>
            <a:spLocks noGrp="1"/>
          </p:cNvSpPr>
          <p:nvPr>
            <p:ph idx="1"/>
          </p:nvPr>
        </p:nvSpPr>
        <p:spPr>
          <a:xfrm>
            <a:off x="16610328" y="1204140"/>
            <a:ext cx="23750113" cy="25811958"/>
          </a:xfrm>
        </p:spPr>
        <p:txBody>
          <a:bodyPr/>
          <a:lstStyle>
            <a:lvl1pPr>
              <a:defRPr sz="14500"/>
            </a:lvl1pPr>
            <a:lvl2pPr>
              <a:defRPr sz="127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24236" y="6328727"/>
            <a:ext cx="13977165" cy="20687371"/>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11617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27294" y="21170424"/>
            <a:ext cx="25490805" cy="2499288"/>
          </a:xfrm>
        </p:spPr>
        <p:txBody>
          <a:bodyPr anchor="b"/>
          <a:lstStyle>
            <a:lvl1pPr algn="l">
              <a:defRPr sz="9100" b="1"/>
            </a:lvl1pPr>
          </a:lstStyle>
          <a:p>
            <a:r>
              <a:rPr lang="en-US"/>
              <a:t>Click to edit Master title style</a:t>
            </a:r>
            <a:endParaRPr lang="en-GB"/>
          </a:p>
        </p:txBody>
      </p:sp>
      <p:sp>
        <p:nvSpPr>
          <p:cNvPr id="3" name="Picture Placeholder 2"/>
          <p:cNvSpPr>
            <a:spLocks noGrp="1"/>
          </p:cNvSpPr>
          <p:nvPr>
            <p:ph type="pic" idx="1"/>
          </p:nvPr>
        </p:nvSpPr>
        <p:spPr>
          <a:xfrm>
            <a:off x="8327294" y="2702309"/>
            <a:ext cx="25490805" cy="18146078"/>
          </a:xfrm>
        </p:spPr>
        <p:txBody>
          <a:bodyPr/>
          <a:lstStyle>
            <a:lvl1pPr marL="0" indent="0">
              <a:buNone/>
              <a:defRPr sz="14500"/>
            </a:lvl1pPr>
            <a:lvl2pPr marL="2077928" indent="0">
              <a:buNone/>
              <a:defRPr sz="12700"/>
            </a:lvl2pPr>
            <a:lvl3pPr marL="4155857" indent="0">
              <a:buNone/>
              <a:defRPr sz="10900"/>
            </a:lvl3pPr>
            <a:lvl4pPr marL="6233785" indent="0">
              <a:buNone/>
              <a:defRPr sz="9100"/>
            </a:lvl4pPr>
            <a:lvl5pPr marL="8311713" indent="0">
              <a:buNone/>
              <a:defRPr sz="9100"/>
            </a:lvl5pPr>
            <a:lvl6pPr marL="10389641" indent="0">
              <a:buNone/>
              <a:defRPr sz="9100"/>
            </a:lvl6pPr>
            <a:lvl7pPr marL="12467570" indent="0">
              <a:buNone/>
              <a:defRPr sz="9100"/>
            </a:lvl7pPr>
            <a:lvl8pPr marL="14545498" indent="0">
              <a:buNone/>
              <a:defRPr sz="9100"/>
            </a:lvl8pPr>
            <a:lvl9pPr marL="16623426" indent="0">
              <a:buNone/>
              <a:defRPr sz="9100"/>
            </a:lvl9pPr>
          </a:lstStyle>
          <a:p>
            <a:endParaRPr lang="en-GB"/>
          </a:p>
        </p:txBody>
      </p:sp>
      <p:sp>
        <p:nvSpPr>
          <p:cNvPr id="4" name="Text Placeholder 3"/>
          <p:cNvSpPr>
            <a:spLocks noGrp="1"/>
          </p:cNvSpPr>
          <p:nvPr>
            <p:ph type="body" sz="half" idx="2"/>
          </p:nvPr>
        </p:nvSpPr>
        <p:spPr>
          <a:xfrm>
            <a:off x="8327294" y="23669713"/>
            <a:ext cx="25490805" cy="3549404"/>
          </a:xfrm>
        </p:spPr>
        <p:txBody>
          <a:bodyPr/>
          <a:lstStyle>
            <a:lvl1pPr marL="0" indent="0">
              <a:buNone/>
              <a:defRPr sz="6400"/>
            </a:lvl1pPr>
            <a:lvl2pPr marL="2077928" indent="0">
              <a:buNone/>
              <a:defRPr sz="5500"/>
            </a:lvl2pPr>
            <a:lvl3pPr marL="4155857" indent="0">
              <a:buNone/>
              <a:defRPr sz="4500"/>
            </a:lvl3pPr>
            <a:lvl4pPr marL="6233785" indent="0">
              <a:buNone/>
              <a:defRPr sz="4100"/>
            </a:lvl4pPr>
            <a:lvl5pPr marL="8311713" indent="0">
              <a:buNone/>
              <a:defRPr sz="4100"/>
            </a:lvl5pPr>
            <a:lvl6pPr marL="10389641" indent="0">
              <a:buNone/>
              <a:defRPr sz="4100"/>
            </a:lvl6pPr>
            <a:lvl7pPr marL="12467570" indent="0">
              <a:buNone/>
              <a:defRPr sz="4100"/>
            </a:lvl7pPr>
            <a:lvl8pPr marL="14545498" indent="0">
              <a:buNone/>
              <a:defRPr sz="4100"/>
            </a:lvl8pPr>
            <a:lvl9pPr marL="16623426"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D790299D-4439-463B-88D5-043B0CC97489}" type="datetimeFigureOut">
              <a:rPr lang="en-GB" smtClean="0"/>
              <a:t>26/02/2021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0598DA-D5B5-406A-B8AC-94ED7F3BE081}" type="slidenum">
              <a:rPr lang="en-GB" smtClean="0"/>
              <a:t>‹Nº›</a:t>
            </a:fld>
            <a:endParaRPr lang="en-GB"/>
          </a:p>
        </p:txBody>
      </p:sp>
    </p:spTree>
    <p:extLst>
      <p:ext uri="{BB962C8B-B14F-4D97-AF65-F5344CB8AC3E}">
        <p14:creationId xmlns:p14="http://schemas.microsoft.com/office/powerpoint/2010/main" val="1112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4234" y="1211141"/>
            <a:ext cx="38236208" cy="5040577"/>
          </a:xfrm>
          <a:prstGeom prst="rect">
            <a:avLst/>
          </a:prstGeom>
        </p:spPr>
        <p:txBody>
          <a:bodyPr vert="horz" lIns="415586" tIns="207793" rIns="415586" bIns="207793"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2124234" y="7056810"/>
            <a:ext cx="38236208" cy="19959288"/>
          </a:xfrm>
          <a:prstGeom prst="rect">
            <a:avLst/>
          </a:prstGeom>
        </p:spPr>
        <p:txBody>
          <a:bodyPr vert="horz" lIns="415586" tIns="207793" rIns="415586" bIns="20779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2124234" y="28031212"/>
            <a:ext cx="9913091" cy="1610184"/>
          </a:xfrm>
          <a:prstGeom prst="rect">
            <a:avLst/>
          </a:prstGeom>
        </p:spPr>
        <p:txBody>
          <a:bodyPr vert="horz" lIns="415586" tIns="207793" rIns="415586" bIns="207793" rtlCol="0" anchor="ctr"/>
          <a:lstStyle>
            <a:lvl1pPr algn="l">
              <a:defRPr sz="5500">
                <a:solidFill>
                  <a:schemeClr val="tx1">
                    <a:tint val="75000"/>
                  </a:schemeClr>
                </a:solidFill>
              </a:defRPr>
            </a:lvl1pPr>
          </a:lstStyle>
          <a:p>
            <a:fld id="{D790299D-4439-463B-88D5-043B0CC97489}" type="datetimeFigureOut">
              <a:rPr lang="en-GB" smtClean="0"/>
              <a:t>26/02/2021</a:t>
            </a:fld>
            <a:endParaRPr lang="en-GB"/>
          </a:p>
        </p:txBody>
      </p:sp>
      <p:sp>
        <p:nvSpPr>
          <p:cNvPr id="5" name="Footer Placeholder 4"/>
          <p:cNvSpPr>
            <a:spLocks noGrp="1"/>
          </p:cNvSpPr>
          <p:nvPr>
            <p:ph type="ftr" sz="quarter" idx="3"/>
          </p:nvPr>
        </p:nvSpPr>
        <p:spPr>
          <a:xfrm>
            <a:off x="14515598" y="28031212"/>
            <a:ext cx="13453480" cy="1610184"/>
          </a:xfrm>
          <a:prstGeom prst="rect">
            <a:avLst/>
          </a:prstGeom>
        </p:spPr>
        <p:txBody>
          <a:bodyPr vert="horz" lIns="415586" tIns="207793" rIns="415586" bIns="207793" rtlCol="0" anchor="ctr"/>
          <a:lstStyle>
            <a:lvl1pPr algn="ctr">
              <a:defRPr sz="5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447350" y="28031212"/>
            <a:ext cx="9913091" cy="1610184"/>
          </a:xfrm>
          <a:prstGeom prst="rect">
            <a:avLst/>
          </a:prstGeom>
        </p:spPr>
        <p:txBody>
          <a:bodyPr vert="horz" lIns="415586" tIns="207793" rIns="415586" bIns="207793" rtlCol="0" anchor="ctr"/>
          <a:lstStyle>
            <a:lvl1pPr algn="r">
              <a:defRPr sz="5500">
                <a:solidFill>
                  <a:schemeClr val="tx1">
                    <a:tint val="75000"/>
                  </a:schemeClr>
                </a:solidFill>
              </a:defRPr>
            </a:lvl1pPr>
          </a:lstStyle>
          <a:p>
            <a:fld id="{C60598DA-D5B5-406A-B8AC-94ED7F3BE081}" type="slidenum">
              <a:rPr lang="en-GB" smtClean="0"/>
              <a:t>‹Nº›</a:t>
            </a:fld>
            <a:endParaRPr lang="en-GB"/>
          </a:p>
        </p:txBody>
      </p:sp>
    </p:spTree>
    <p:extLst>
      <p:ext uri="{BB962C8B-B14F-4D97-AF65-F5344CB8AC3E}">
        <p14:creationId xmlns:p14="http://schemas.microsoft.com/office/powerpoint/2010/main" val="419496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55857" rtl="0" eaLnBrk="1" latinLnBrk="0" hangingPunct="1">
        <a:spcBef>
          <a:spcPct val="0"/>
        </a:spcBef>
        <a:buNone/>
        <a:defRPr sz="20000" kern="1200">
          <a:solidFill>
            <a:schemeClr val="tx1"/>
          </a:solidFill>
          <a:latin typeface="+mj-lt"/>
          <a:ea typeface="+mj-ea"/>
          <a:cs typeface="+mj-cs"/>
        </a:defRPr>
      </a:lvl1pPr>
    </p:titleStyle>
    <p:bodyStyle>
      <a:lvl1pPr marL="1558446" indent="-1558446" algn="l" defTabSz="4155857" rtl="0" eaLnBrk="1" latinLnBrk="0" hangingPunct="1">
        <a:spcBef>
          <a:spcPct val="20000"/>
        </a:spcBef>
        <a:buFont typeface="Arial" panose="020B0604020202020204" pitchFamily="34" charset="0"/>
        <a:buChar char="•"/>
        <a:defRPr sz="14500" kern="1200">
          <a:solidFill>
            <a:schemeClr val="tx1"/>
          </a:solidFill>
          <a:latin typeface="+mn-lt"/>
          <a:ea typeface="+mn-ea"/>
          <a:cs typeface="+mn-cs"/>
        </a:defRPr>
      </a:lvl1pPr>
      <a:lvl2pPr marL="3376633" indent="-1298705" algn="l" defTabSz="4155857" rtl="0" eaLnBrk="1" latinLnBrk="0" hangingPunct="1">
        <a:spcBef>
          <a:spcPct val="20000"/>
        </a:spcBef>
        <a:buFont typeface="Arial" panose="020B0604020202020204" pitchFamily="34" charset="0"/>
        <a:buChar char="–"/>
        <a:defRPr sz="12700" kern="1200">
          <a:solidFill>
            <a:schemeClr val="tx1"/>
          </a:solidFill>
          <a:latin typeface="+mn-lt"/>
          <a:ea typeface="+mn-ea"/>
          <a:cs typeface="+mn-cs"/>
        </a:defRPr>
      </a:lvl2pPr>
      <a:lvl3pPr marL="5194821" indent="-1038964" algn="l" defTabSz="4155857"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3pPr>
      <a:lvl4pPr marL="7272749"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50677"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28606"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06534"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584462"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662390" indent="-1038964" algn="l" defTabSz="415585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55857" rtl="0" eaLnBrk="1" latinLnBrk="0" hangingPunct="1">
        <a:defRPr sz="8200" kern="1200">
          <a:solidFill>
            <a:schemeClr val="tx1"/>
          </a:solidFill>
          <a:latin typeface="+mn-lt"/>
          <a:ea typeface="+mn-ea"/>
          <a:cs typeface="+mn-cs"/>
        </a:defRPr>
      </a:lvl1pPr>
      <a:lvl2pPr marL="2077928" algn="l" defTabSz="4155857" rtl="0" eaLnBrk="1" latinLnBrk="0" hangingPunct="1">
        <a:defRPr sz="8200" kern="1200">
          <a:solidFill>
            <a:schemeClr val="tx1"/>
          </a:solidFill>
          <a:latin typeface="+mn-lt"/>
          <a:ea typeface="+mn-ea"/>
          <a:cs typeface="+mn-cs"/>
        </a:defRPr>
      </a:lvl2pPr>
      <a:lvl3pPr marL="4155857" algn="l" defTabSz="4155857" rtl="0" eaLnBrk="1" latinLnBrk="0" hangingPunct="1">
        <a:defRPr sz="8200" kern="1200">
          <a:solidFill>
            <a:schemeClr val="tx1"/>
          </a:solidFill>
          <a:latin typeface="+mn-lt"/>
          <a:ea typeface="+mn-ea"/>
          <a:cs typeface="+mn-cs"/>
        </a:defRPr>
      </a:lvl3pPr>
      <a:lvl4pPr marL="6233785" algn="l" defTabSz="4155857" rtl="0" eaLnBrk="1" latinLnBrk="0" hangingPunct="1">
        <a:defRPr sz="8200" kern="1200">
          <a:solidFill>
            <a:schemeClr val="tx1"/>
          </a:solidFill>
          <a:latin typeface="+mn-lt"/>
          <a:ea typeface="+mn-ea"/>
          <a:cs typeface="+mn-cs"/>
        </a:defRPr>
      </a:lvl4pPr>
      <a:lvl5pPr marL="8311713" algn="l" defTabSz="4155857" rtl="0" eaLnBrk="1" latinLnBrk="0" hangingPunct="1">
        <a:defRPr sz="8200" kern="1200">
          <a:solidFill>
            <a:schemeClr val="tx1"/>
          </a:solidFill>
          <a:latin typeface="+mn-lt"/>
          <a:ea typeface="+mn-ea"/>
          <a:cs typeface="+mn-cs"/>
        </a:defRPr>
      </a:lvl5pPr>
      <a:lvl6pPr marL="10389641" algn="l" defTabSz="4155857" rtl="0" eaLnBrk="1" latinLnBrk="0" hangingPunct="1">
        <a:defRPr sz="8200" kern="1200">
          <a:solidFill>
            <a:schemeClr val="tx1"/>
          </a:solidFill>
          <a:latin typeface="+mn-lt"/>
          <a:ea typeface="+mn-ea"/>
          <a:cs typeface="+mn-cs"/>
        </a:defRPr>
      </a:lvl6pPr>
      <a:lvl7pPr marL="12467570" algn="l" defTabSz="4155857" rtl="0" eaLnBrk="1" latinLnBrk="0" hangingPunct="1">
        <a:defRPr sz="8200" kern="1200">
          <a:solidFill>
            <a:schemeClr val="tx1"/>
          </a:solidFill>
          <a:latin typeface="+mn-lt"/>
          <a:ea typeface="+mn-ea"/>
          <a:cs typeface="+mn-cs"/>
        </a:defRPr>
      </a:lvl7pPr>
      <a:lvl8pPr marL="14545498" algn="l" defTabSz="4155857" rtl="0" eaLnBrk="1" latinLnBrk="0" hangingPunct="1">
        <a:defRPr sz="8200" kern="1200">
          <a:solidFill>
            <a:schemeClr val="tx1"/>
          </a:solidFill>
          <a:latin typeface="+mn-lt"/>
          <a:ea typeface="+mn-ea"/>
          <a:cs typeface="+mn-cs"/>
        </a:defRPr>
      </a:lvl8pPr>
      <a:lvl9pPr marL="16623426" algn="l" defTabSz="415585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1.xml"/><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image" Target="../media/image8.png"/><Relationship Id="rId5" Type="http://schemas.openxmlformats.org/officeDocument/2006/relationships/image" Target="../media/image2.emf"/><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78471" y="-238950"/>
            <a:ext cx="53357928" cy="7683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46" name="Picture 22" descr="C:\local\current\Claudio Henríquez Berroeta\MARCA_UNIVERSIDAD_al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71929" y="143273"/>
            <a:ext cx="8225554" cy="621288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35427913" y="4608563"/>
            <a:ext cx="8535562" cy="2579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TextBox 61"/>
          <p:cNvSpPr txBox="1"/>
          <p:nvPr/>
        </p:nvSpPr>
        <p:spPr>
          <a:xfrm>
            <a:off x="27156528" y="12863411"/>
            <a:ext cx="1512168" cy="646331"/>
          </a:xfrm>
          <a:prstGeom prst="rect">
            <a:avLst/>
          </a:prstGeom>
          <a:noFill/>
        </p:spPr>
        <p:txBody>
          <a:bodyPr wrap="square" rtlCol="0">
            <a:spAutoFit/>
          </a:bodyPr>
          <a:lstStyle/>
          <a:p>
            <a:r>
              <a:rPr lang="en-GB" sz="3600" dirty="0"/>
              <a:t>e(</a:t>
            </a:r>
            <a:r>
              <a:rPr lang="en-GB" sz="3600" dirty="0" err="1"/>
              <a:t>i</a:t>
            </a:r>
            <a:r>
              <a:rPr lang="en-GB" sz="3600" dirty="0"/>
              <a:t>)</a:t>
            </a:r>
          </a:p>
        </p:txBody>
      </p:sp>
      <p:sp>
        <p:nvSpPr>
          <p:cNvPr id="22" name="TextBox 21"/>
          <p:cNvSpPr txBox="1"/>
          <p:nvPr/>
        </p:nvSpPr>
        <p:spPr>
          <a:xfrm>
            <a:off x="32764505" y="8280971"/>
            <a:ext cx="9648184" cy="11726287"/>
          </a:xfrm>
          <a:prstGeom prst="rect">
            <a:avLst/>
          </a:prstGeom>
          <a:noFill/>
        </p:spPr>
        <p:txBody>
          <a:bodyPr wrap="square" rtlCol="0">
            <a:spAutoFit/>
          </a:bodyPr>
          <a:lstStyle/>
          <a:p>
            <a:r>
              <a:rPr lang="en-GB" sz="3600" b="1" dirty="0">
                <a:solidFill>
                  <a:schemeClr val="tx2"/>
                </a:solidFill>
              </a:rPr>
              <a:t>Optimized method</a:t>
            </a:r>
          </a:p>
          <a:p>
            <a:pPr marL="571500" indent="-571500">
              <a:buFont typeface="Arial" panose="020B0604020202020204" pitchFamily="34" charset="0"/>
              <a:buChar char="•"/>
            </a:pPr>
            <a:r>
              <a:rPr lang="en-GB" sz="3600" dirty="0"/>
              <a:t>Set </a:t>
            </a:r>
            <a:r>
              <a:rPr lang="en-GB" sz="3600" dirty="0" err="1"/>
              <a:t>autoregulation</a:t>
            </a:r>
            <a:r>
              <a:rPr lang="en-GB" sz="3600" dirty="0"/>
              <a:t> measure I</a:t>
            </a:r>
            <a:r>
              <a:rPr lang="en-GB" sz="3600" baseline="-25000" dirty="0"/>
              <a:t>AR</a:t>
            </a:r>
            <a:br>
              <a:rPr lang="en-GB" sz="3600" dirty="0"/>
            </a:br>
            <a:r>
              <a:rPr lang="en-GB" sz="3600" dirty="0"/>
              <a:t>I</a:t>
            </a:r>
            <a:r>
              <a:rPr lang="en-GB" sz="3600" baseline="-25000" dirty="0"/>
              <a:t>AR</a:t>
            </a:r>
            <a:r>
              <a:rPr lang="en-GB" sz="3600" dirty="0"/>
              <a:t> = 0 for </a:t>
            </a:r>
            <a:r>
              <a:rPr lang="en-GB" sz="3600" dirty="0" err="1"/>
              <a:t>normocapnia</a:t>
            </a:r>
            <a:r>
              <a:rPr lang="en-GB" sz="3600" dirty="0"/>
              <a:t> (‘good </a:t>
            </a:r>
            <a:r>
              <a:rPr lang="en-GB" sz="3600" dirty="0" err="1"/>
              <a:t>autoregulation</a:t>
            </a:r>
            <a:r>
              <a:rPr lang="en-GB" sz="3600" dirty="0"/>
              <a:t>’)</a:t>
            </a:r>
            <a:br>
              <a:rPr lang="en-GB" sz="3600" dirty="0"/>
            </a:br>
            <a:r>
              <a:rPr lang="en-GB" sz="3600" dirty="0"/>
              <a:t>I</a:t>
            </a:r>
            <a:r>
              <a:rPr lang="en-GB" sz="3600" baseline="-25000" dirty="0"/>
              <a:t>AR</a:t>
            </a:r>
            <a:r>
              <a:rPr lang="en-GB" sz="3600" dirty="0"/>
              <a:t> = 1 for </a:t>
            </a:r>
            <a:r>
              <a:rPr lang="en-GB" sz="3600" dirty="0" err="1"/>
              <a:t>hypercapnia</a:t>
            </a:r>
            <a:r>
              <a:rPr lang="en-GB" sz="3600" dirty="0"/>
              <a:t> (‘poor </a:t>
            </a:r>
            <a:r>
              <a:rPr lang="en-GB" sz="3600" dirty="0" err="1"/>
              <a:t>autoregulation</a:t>
            </a:r>
            <a:r>
              <a:rPr lang="en-GB" sz="3600" dirty="0"/>
              <a:t>’)</a:t>
            </a:r>
          </a:p>
          <a:p>
            <a:pPr marL="571500" indent="-571500">
              <a:buFont typeface="Arial" panose="020B0604020202020204" pitchFamily="34" charset="0"/>
              <a:buChar char="•"/>
            </a:pPr>
            <a:r>
              <a:rPr lang="en-GB" sz="3600" dirty="0"/>
              <a:t>Regress filter parameters against I</a:t>
            </a:r>
            <a:r>
              <a:rPr lang="en-GB" sz="3600" baseline="-25000" dirty="0"/>
              <a:t>AR</a:t>
            </a:r>
            <a:br>
              <a:rPr lang="en-GB" sz="3600" baseline="-25000" dirty="0"/>
            </a:br>
            <a:r>
              <a:rPr lang="en-GB" sz="3600" dirty="0" err="1"/>
              <a:t>I</a:t>
            </a:r>
            <a:r>
              <a:rPr lang="en-GB" sz="3600" baseline="-25000" dirty="0" err="1"/>
              <a:t>AR</a:t>
            </a:r>
            <a:r>
              <a:rPr lang="en-GB" sz="3600" dirty="0"/>
              <a:t> = c(0).h(0) + c(1).h(1) + … + c(6).h(6) +e</a:t>
            </a:r>
            <a:br>
              <a:rPr lang="en-GB" sz="3600" dirty="0"/>
            </a:br>
            <a:r>
              <a:rPr lang="en-GB" sz="3600" dirty="0"/>
              <a:t>where c(k) are weights and e is the residual  error</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dirty="0">
              <a:solidFill>
                <a:schemeClr val="tx2"/>
              </a:solidFill>
            </a:endParaRPr>
          </a:p>
          <a:p>
            <a:pPr algn="ctr"/>
            <a:endParaRPr lang="en-GB" sz="3600" dirty="0">
              <a:solidFill>
                <a:schemeClr val="tx2"/>
              </a:solidFill>
            </a:endParaRPr>
          </a:p>
          <a:p>
            <a:pPr algn="ctr"/>
            <a:endParaRPr lang="en-GB" sz="3600" dirty="0">
              <a:solidFill>
                <a:schemeClr val="tx2"/>
              </a:solidFill>
            </a:endParaRPr>
          </a:p>
          <a:p>
            <a:pPr marL="547688"/>
            <a:r>
              <a:rPr lang="en-GB" sz="3600" dirty="0">
                <a:solidFill>
                  <a:schemeClr val="tx2"/>
                </a:solidFill>
              </a:rPr>
              <a:t>An estimated impulse and step response </a:t>
            </a:r>
          </a:p>
          <a:p>
            <a:pPr marL="1262063"/>
            <a:endParaRPr lang="en-GB" sz="3600" dirty="0"/>
          </a:p>
        </p:txBody>
      </p:sp>
      <p:sp>
        <p:nvSpPr>
          <p:cNvPr id="21" name="TextBox 20"/>
          <p:cNvSpPr txBox="1"/>
          <p:nvPr/>
        </p:nvSpPr>
        <p:spPr>
          <a:xfrm>
            <a:off x="13269767" y="8134852"/>
            <a:ext cx="10280016" cy="11356955"/>
          </a:xfrm>
          <a:prstGeom prst="rect">
            <a:avLst/>
          </a:prstGeom>
          <a:noFill/>
        </p:spPr>
        <p:txBody>
          <a:bodyPr wrap="square" rtlCol="0">
            <a:spAutoFit/>
          </a:bodyPr>
          <a:lstStyle/>
          <a:p>
            <a:r>
              <a:rPr lang="en-GB" sz="4800" b="1" dirty="0">
                <a:solidFill>
                  <a:schemeClr val="tx2"/>
                </a:solidFill>
              </a:rPr>
              <a:t>Methods</a:t>
            </a:r>
          </a:p>
          <a:p>
            <a:pPr marL="434975" indent="-434975">
              <a:buFont typeface="Arial" panose="020B0604020202020204" pitchFamily="34" charset="0"/>
              <a:buChar char="•"/>
            </a:pPr>
            <a:r>
              <a:rPr lang="en-GB" sz="3600" dirty="0"/>
              <a:t>27 healthy adult volunteers (18-55 years), at rest. </a:t>
            </a:r>
          </a:p>
          <a:p>
            <a:pPr marL="434975" indent="-434975">
              <a:buFont typeface="Arial" panose="020B0604020202020204" pitchFamily="34" charset="0"/>
              <a:buChar char="•"/>
            </a:pPr>
            <a:r>
              <a:rPr lang="en-GB" sz="3600" dirty="0" err="1"/>
              <a:t>Normo</a:t>
            </a:r>
            <a:r>
              <a:rPr lang="en-GB" sz="3600" dirty="0"/>
              <a:t>- and </a:t>
            </a:r>
            <a:r>
              <a:rPr lang="en-GB" sz="3600" dirty="0" err="1"/>
              <a:t>hypercapnia</a:t>
            </a:r>
            <a:r>
              <a:rPr lang="en-GB" sz="3600" dirty="0"/>
              <a:t> (</a:t>
            </a:r>
            <a:r>
              <a:rPr lang="en-GB" sz="3600" dirty="0" err="1"/>
              <a:t>beathing</a:t>
            </a:r>
            <a:r>
              <a:rPr lang="en-GB" sz="3600" dirty="0"/>
              <a:t> 5% CO2 in air) </a:t>
            </a:r>
          </a:p>
          <a:p>
            <a:pPr marL="434975" indent="-434975">
              <a:buFont typeface="Arial" panose="020B0604020202020204" pitchFamily="34" charset="0"/>
              <a:buChar char="•"/>
            </a:pPr>
            <a:r>
              <a:rPr lang="en-GB" sz="3600" dirty="0"/>
              <a:t>Simultaneously record  </a:t>
            </a:r>
          </a:p>
          <a:p>
            <a:pPr marL="1074738" lvl="1" indent="-434975">
              <a:buFont typeface="Arial" panose="020B0604020202020204" pitchFamily="34" charset="0"/>
              <a:buChar char="•"/>
            </a:pPr>
            <a:r>
              <a:rPr lang="en-GB" sz="3600" dirty="0"/>
              <a:t>Cerebral blood flow velocity (CBFV)  via </a:t>
            </a:r>
            <a:r>
              <a:rPr lang="en-GB" sz="3600" dirty="0" err="1"/>
              <a:t>Transcranial</a:t>
            </a:r>
            <a:r>
              <a:rPr lang="en-GB" sz="3600" dirty="0"/>
              <a:t> Doppler in middle cerebral  artery</a:t>
            </a:r>
          </a:p>
          <a:p>
            <a:pPr marL="1074738" lvl="1" indent="-434975">
              <a:buFont typeface="Arial" panose="020B0604020202020204" pitchFamily="34" charset="0"/>
              <a:buChar char="•"/>
            </a:pPr>
            <a:r>
              <a:rPr lang="en-GB" sz="3600" dirty="0"/>
              <a:t>Arterial  blood pressure  (ABP ) via </a:t>
            </a:r>
            <a:r>
              <a:rPr lang="en-GB" sz="3600" dirty="0" err="1"/>
              <a:t>Finometer</a:t>
            </a:r>
            <a:endParaRPr lang="en-GB" sz="3600" dirty="0"/>
          </a:p>
          <a:p>
            <a:pPr marL="1074738" lvl="1" indent="-434975">
              <a:buFont typeface="Arial" panose="020B0604020202020204" pitchFamily="34" charset="0"/>
              <a:buChar char="•"/>
            </a:pPr>
            <a:r>
              <a:rPr lang="en-GB" sz="3600" dirty="0"/>
              <a:t>Normalize CBFV and ABP </a:t>
            </a:r>
            <a:r>
              <a:rPr lang="en-GB" sz="3600" dirty="0">
                <a:sym typeface="Wingdings"/>
              </a:rPr>
              <a:t> % change</a:t>
            </a:r>
          </a:p>
          <a:p>
            <a:pPr marL="1074738" lvl="1"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marL="434975" indent="-434975">
              <a:buFont typeface="Arial" panose="020B0604020202020204" pitchFamily="34" charset="0"/>
              <a:buChar char="•"/>
            </a:pPr>
            <a:endParaRPr lang="en-GB" sz="3600" dirty="0"/>
          </a:p>
          <a:p>
            <a:pPr algn="ctr"/>
            <a:endParaRPr lang="en-GB" sz="3600" dirty="0">
              <a:solidFill>
                <a:schemeClr val="tx2"/>
              </a:solidFill>
            </a:endParaRPr>
          </a:p>
          <a:p>
            <a:pPr marL="1719263"/>
            <a:r>
              <a:rPr lang="en-GB" sz="3600" dirty="0">
                <a:solidFill>
                  <a:schemeClr val="tx2"/>
                </a:solidFill>
              </a:rPr>
              <a:t>A segment of one recording</a:t>
            </a:r>
          </a:p>
        </p:txBody>
      </p:sp>
      <p:sp>
        <p:nvSpPr>
          <p:cNvPr id="5" name="Rectangle 4"/>
          <p:cNvSpPr/>
          <p:nvPr/>
        </p:nvSpPr>
        <p:spPr>
          <a:xfrm>
            <a:off x="720057" y="-94609"/>
            <a:ext cx="30891432" cy="2800767"/>
          </a:xfrm>
          <a:prstGeom prst="rect">
            <a:avLst/>
          </a:prstGeom>
        </p:spPr>
        <p:txBody>
          <a:bodyPr wrap="square">
            <a:spAutoFit/>
          </a:bodyPr>
          <a:lstStyle/>
          <a:p>
            <a:pPr algn="ctr"/>
            <a:r>
              <a:rPr lang="en-GB" sz="8800" dirty="0">
                <a:solidFill>
                  <a:schemeClr val="bg1"/>
                </a:solidFill>
              </a:rPr>
              <a:t>Quantifying </a:t>
            </a:r>
            <a:r>
              <a:rPr lang="en-GB" sz="8800" dirty="0" err="1">
                <a:solidFill>
                  <a:schemeClr val="bg1"/>
                </a:solidFill>
              </a:rPr>
              <a:t>autoregulation</a:t>
            </a:r>
            <a:r>
              <a:rPr lang="en-GB" sz="8800" dirty="0">
                <a:solidFill>
                  <a:schemeClr val="bg1"/>
                </a:solidFill>
              </a:rPr>
              <a:t> from estimated model parameters: </a:t>
            </a:r>
            <a:br>
              <a:rPr lang="en-GB" sz="8800" dirty="0">
                <a:solidFill>
                  <a:schemeClr val="bg1"/>
                </a:solidFill>
              </a:rPr>
            </a:br>
            <a:r>
              <a:rPr lang="en-GB" sz="8800" dirty="0">
                <a:solidFill>
                  <a:schemeClr val="bg1"/>
                </a:solidFill>
              </a:rPr>
              <a:t>an optimization approach</a:t>
            </a:r>
          </a:p>
        </p:txBody>
      </p:sp>
      <p:sp>
        <p:nvSpPr>
          <p:cNvPr id="6" name="Rectangle 5"/>
          <p:cNvSpPr/>
          <p:nvPr/>
        </p:nvSpPr>
        <p:spPr>
          <a:xfrm>
            <a:off x="720057" y="3385582"/>
            <a:ext cx="42345932" cy="3416320"/>
          </a:xfrm>
          <a:prstGeom prst="rect">
            <a:avLst/>
          </a:prstGeom>
        </p:spPr>
        <p:txBody>
          <a:bodyPr wrap="square">
            <a:spAutoFit/>
          </a:bodyPr>
          <a:lstStyle/>
          <a:p>
            <a:r>
              <a:rPr lang="en-GB" sz="5400" b="1" dirty="0">
                <a:solidFill>
                  <a:schemeClr val="bg1"/>
                </a:solidFill>
              </a:rPr>
              <a:t>David M. Simpson</a:t>
            </a:r>
            <a:r>
              <a:rPr lang="en-GB" sz="5400" b="1" baseline="30000" dirty="0">
                <a:solidFill>
                  <a:schemeClr val="bg1"/>
                </a:solidFill>
              </a:rPr>
              <a:t>1</a:t>
            </a:r>
            <a:r>
              <a:rPr lang="en-GB" sz="5400" b="1" dirty="0">
                <a:solidFill>
                  <a:schemeClr val="bg1"/>
                </a:solidFill>
              </a:rPr>
              <a:t>, </a:t>
            </a:r>
            <a:r>
              <a:rPr lang="en-GB" sz="5400" dirty="0">
                <a:solidFill>
                  <a:schemeClr val="bg1"/>
                </a:solidFill>
              </a:rPr>
              <a:t>Claudio </a:t>
            </a:r>
            <a:r>
              <a:rPr lang="en-GB" sz="5400" dirty="0" err="1">
                <a:solidFill>
                  <a:schemeClr val="bg1"/>
                </a:solidFill>
              </a:rPr>
              <a:t>Henriques</a:t>
            </a:r>
            <a:r>
              <a:rPr lang="en-GB" sz="5400" dirty="0">
                <a:solidFill>
                  <a:schemeClr val="bg1"/>
                </a:solidFill>
              </a:rPr>
              <a:t> Berroeta</a:t>
            </a:r>
            <a:r>
              <a:rPr lang="en-GB" sz="5400" baseline="30000" dirty="0">
                <a:solidFill>
                  <a:schemeClr val="bg1"/>
                </a:solidFill>
              </a:rPr>
              <a:t>2</a:t>
            </a:r>
            <a:r>
              <a:rPr lang="en-GB" sz="5400" dirty="0">
                <a:solidFill>
                  <a:schemeClr val="bg1"/>
                </a:solidFill>
              </a:rPr>
              <a:t>, Emmanuel Katsogridakis</a:t>
            </a:r>
            <a:r>
              <a:rPr lang="en-GB" sz="5400" baseline="30000" dirty="0">
                <a:solidFill>
                  <a:schemeClr val="bg1"/>
                </a:solidFill>
              </a:rPr>
              <a:t>3</a:t>
            </a:r>
            <a:r>
              <a:rPr lang="en-GB" sz="5400" dirty="0">
                <a:solidFill>
                  <a:schemeClr val="bg1"/>
                </a:solidFill>
              </a:rPr>
              <a:t>, </a:t>
            </a:r>
            <a:r>
              <a:rPr lang="en-GB" sz="5400" dirty="0" err="1">
                <a:solidFill>
                  <a:schemeClr val="bg1"/>
                </a:solidFill>
              </a:rPr>
              <a:t>Ronney</a:t>
            </a:r>
            <a:r>
              <a:rPr lang="en-GB" sz="5400" dirty="0">
                <a:solidFill>
                  <a:schemeClr val="bg1"/>
                </a:solidFill>
              </a:rPr>
              <a:t> B. Panerai</a:t>
            </a:r>
            <a:r>
              <a:rPr lang="en-GB" sz="5400" baseline="30000" dirty="0">
                <a:solidFill>
                  <a:schemeClr val="bg1"/>
                </a:solidFill>
              </a:rPr>
              <a:t>3</a:t>
            </a:r>
            <a:endParaRPr lang="en-GB" sz="5400" b="1" dirty="0">
              <a:solidFill>
                <a:schemeClr val="bg1"/>
              </a:solidFill>
            </a:endParaRPr>
          </a:p>
          <a:p>
            <a:r>
              <a:rPr lang="en-GB" sz="5400" baseline="30000" dirty="0">
                <a:solidFill>
                  <a:schemeClr val="bg1"/>
                </a:solidFill>
              </a:rPr>
              <a:t>1</a:t>
            </a:r>
            <a:r>
              <a:rPr lang="en-GB" sz="5400" dirty="0">
                <a:solidFill>
                  <a:schemeClr val="bg1"/>
                </a:solidFill>
              </a:rPr>
              <a:t> ISVR/FEE, University of Southampton, SO17 1BJ, UK, ds@isvr.soton.ac.uk</a:t>
            </a:r>
          </a:p>
          <a:p>
            <a:r>
              <a:rPr lang="en-GB" sz="5400" baseline="30000" dirty="0">
                <a:solidFill>
                  <a:schemeClr val="bg1"/>
                </a:solidFill>
              </a:rPr>
              <a:t>2 </a:t>
            </a:r>
            <a:r>
              <a:rPr lang="en-GB" sz="5400" dirty="0">
                <a:solidFill>
                  <a:schemeClr val="bg1"/>
                </a:solidFill>
              </a:rPr>
              <a:t>Department of Computing, Central University, Santiago de Chile, Chile</a:t>
            </a:r>
          </a:p>
          <a:p>
            <a:r>
              <a:rPr lang="en-GB" sz="5400" baseline="30000" dirty="0">
                <a:solidFill>
                  <a:schemeClr val="bg1"/>
                </a:solidFill>
              </a:rPr>
              <a:t>3</a:t>
            </a:r>
            <a:r>
              <a:rPr lang="en-GB" sz="5400" dirty="0">
                <a:solidFill>
                  <a:schemeClr val="bg1"/>
                </a:solidFill>
              </a:rPr>
              <a:t>Department of Cardiovascular Sciences, University of Leicester, UK, rp9@leicester.ac.uk</a:t>
            </a:r>
          </a:p>
        </p:txBody>
      </p:sp>
      <p:sp>
        <p:nvSpPr>
          <p:cNvPr id="7" name="Rectangle 6"/>
          <p:cNvSpPr/>
          <p:nvPr/>
        </p:nvSpPr>
        <p:spPr>
          <a:xfrm>
            <a:off x="720057" y="8208963"/>
            <a:ext cx="11881320" cy="9941183"/>
          </a:xfrm>
          <a:prstGeom prst="rect">
            <a:avLst/>
          </a:prstGeom>
          <a:ln>
            <a:noFill/>
          </a:ln>
        </p:spPr>
        <p:txBody>
          <a:bodyPr wrap="square">
            <a:spAutoFit/>
          </a:bodyPr>
          <a:lstStyle/>
          <a:p>
            <a:r>
              <a:rPr lang="en-GB" sz="3200" b="1" dirty="0"/>
              <a:t>Abstract: </a:t>
            </a:r>
            <a:r>
              <a:rPr lang="en-GB" sz="3200" dirty="0"/>
              <a:t>In order to quantify cerebral  </a:t>
            </a:r>
            <a:r>
              <a:rPr lang="en-GB" sz="3200" dirty="0" err="1"/>
              <a:t>autoregulation</a:t>
            </a:r>
            <a:r>
              <a:rPr lang="en-GB" sz="3200" dirty="0"/>
              <a:t> (CA), one of the most commonly used techniques is to fit a linear model to the recorded signals, with arterial blood pressure (ABP) as input and cerebral blood flow velocity (CBFV) as output. Then parameters are extracted from the model to quantify CA: for example average phase or gain in a narrow frequency band, or features of the predicted step-response. We propose an optimized method to distinguish between CA during </a:t>
            </a:r>
            <a:r>
              <a:rPr lang="en-GB" sz="3200" dirty="0" err="1"/>
              <a:t>normocapnia</a:t>
            </a:r>
            <a:r>
              <a:rPr lang="en-GB" sz="3200" dirty="0"/>
              <a:t> and </a:t>
            </a:r>
            <a:r>
              <a:rPr lang="en-GB" sz="3200" dirty="0" err="1"/>
              <a:t>hypercapnia</a:t>
            </a:r>
            <a:r>
              <a:rPr lang="en-GB" sz="3200" dirty="0"/>
              <a:t>. In 27 adults (18-55 years old) at rest, CBFV and ABP were recorded simultaneously during </a:t>
            </a:r>
            <a:r>
              <a:rPr lang="en-GB" sz="3200" dirty="0" err="1"/>
              <a:t>normocapnia</a:t>
            </a:r>
            <a:r>
              <a:rPr lang="en-GB" sz="3200" dirty="0"/>
              <a:t> and then </a:t>
            </a:r>
            <a:r>
              <a:rPr lang="en-GB" sz="3200" dirty="0" err="1"/>
              <a:t>hypercapnia</a:t>
            </a:r>
            <a:r>
              <a:rPr lang="en-GB" sz="3200" dirty="0"/>
              <a:t> induced by breathing 5% CO2 in air.  Recordings were repeated on a separate day, giving a total of 108 recordings of approximately 5 minutes each, each resampled at 1 Hz. The interrelationship between ABP and CBFV was modelled using a linear finite-impulse-response filter (7 coefficients). Multiple linear regression of these coefficients was used to predict </a:t>
            </a:r>
            <a:r>
              <a:rPr lang="en-GB" sz="3200" dirty="0" err="1"/>
              <a:t>normocapnia</a:t>
            </a:r>
            <a:r>
              <a:rPr lang="en-GB" sz="3200" dirty="0"/>
              <a:t> (1) or </a:t>
            </a:r>
            <a:r>
              <a:rPr lang="en-GB" sz="3200" dirty="0" err="1"/>
              <a:t>hypercapnia</a:t>
            </a:r>
            <a:r>
              <a:rPr lang="en-GB" sz="3200" dirty="0"/>
              <a:t> (0), achieving an area under the ROC curve of 0.91, considerably better than ARI (0.81) and slightly higher than for phase-lead at 0.1 Hz (0.88). The method provides a new, data-driven and optimized parameter for assessing </a:t>
            </a:r>
            <a:r>
              <a:rPr lang="en-GB" sz="3200" dirty="0" err="1"/>
              <a:t>autoregulation</a:t>
            </a:r>
            <a:r>
              <a:rPr lang="en-GB" sz="3200" dirty="0"/>
              <a:t>. This work is being extended to include non-linear classifiers (support vector machines). </a:t>
            </a:r>
          </a:p>
        </p:txBody>
      </p:sp>
      <p:sp>
        <p:nvSpPr>
          <p:cNvPr id="12" name="TextBox 11"/>
          <p:cNvSpPr txBox="1"/>
          <p:nvPr/>
        </p:nvSpPr>
        <p:spPr>
          <a:xfrm>
            <a:off x="720057" y="19442211"/>
            <a:ext cx="11881320" cy="9664184"/>
          </a:xfrm>
          <a:prstGeom prst="rect">
            <a:avLst/>
          </a:prstGeom>
          <a:noFill/>
        </p:spPr>
        <p:txBody>
          <a:bodyPr wrap="square" rtlCol="0">
            <a:spAutoFit/>
          </a:bodyPr>
          <a:lstStyle/>
          <a:p>
            <a:r>
              <a:rPr lang="en-GB" sz="4800" b="1" dirty="0">
                <a:solidFill>
                  <a:schemeClr val="tx2"/>
                </a:solidFill>
              </a:rPr>
              <a:t>Background</a:t>
            </a:r>
          </a:p>
          <a:p>
            <a:pPr marL="434975" indent="-434975">
              <a:buFont typeface="Arial" panose="020B0604020202020204" pitchFamily="34" charset="0"/>
              <a:buChar char="•"/>
            </a:pPr>
            <a:r>
              <a:rPr lang="en-GB" sz="3600" dirty="0"/>
              <a:t>Cerebral </a:t>
            </a:r>
            <a:r>
              <a:rPr lang="en-GB" sz="3600" dirty="0" err="1"/>
              <a:t>autoregulation</a:t>
            </a:r>
            <a:r>
              <a:rPr lang="en-GB" sz="3600" dirty="0"/>
              <a:t>: mechanism that keeps  blood flow to the brain  approximately constant when blood pressure changes </a:t>
            </a:r>
          </a:p>
          <a:p>
            <a:pPr marL="434975" indent="-434975">
              <a:buFont typeface="Arial" panose="020B0604020202020204" pitchFamily="34" charset="0"/>
              <a:buChar char="•"/>
            </a:pPr>
            <a:r>
              <a:rPr lang="en-GB" sz="3600" dirty="0"/>
              <a:t>Can be quantified from dynamic response estimated from  simultaneous recordings of blood flow and pressure</a:t>
            </a:r>
          </a:p>
          <a:p>
            <a:pPr marL="434975" indent="-434975">
              <a:buFont typeface="Arial" panose="020B0604020202020204" pitchFamily="34" charset="0"/>
              <a:buChar char="•"/>
            </a:pPr>
            <a:r>
              <a:rPr lang="en-GB" sz="3600" dirty="0"/>
              <a:t>Commonly a mathematical model is fitted between the input signal (arterial blood pressure) and the output (cerebral blood flow velocity). </a:t>
            </a:r>
            <a:r>
              <a:rPr lang="en-GB" sz="3600" dirty="0" err="1"/>
              <a:t>Autoregulation</a:t>
            </a:r>
            <a:r>
              <a:rPr lang="en-GB" sz="3600" dirty="0"/>
              <a:t> is then quantified by extracting some index from the model (e.g. phase or gain at 0.1 Hz) </a:t>
            </a:r>
          </a:p>
          <a:p>
            <a:pPr marL="434975" indent="-434975">
              <a:buFont typeface="Arial" panose="020B0604020202020204" pitchFamily="34" charset="0"/>
              <a:buChar char="•"/>
            </a:pPr>
            <a:r>
              <a:rPr lang="en-GB" sz="3600" dirty="0"/>
              <a:t>Which parameter is ‘best’ remains an open problem. </a:t>
            </a:r>
          </a:p>
          <a:p>
            <a:pPr marL="434975" indent="-434975">
              <a:buFont typeface="Arial" panose="020B0604020202020204" pitchFamily="34" charset="0"/>
              <a:buChar char="•"/>
            </a:pPr>
            <a:endParaRPr lang="en-GB" sz="1800" dirty="0"/>
          </a:p>
          <a:p>
            <a:r>
              <a:rPr lang="en-GB" sz="4800" b="1" dirty="0">
                <a:solidFill>
                  <a:schemeClr val="tx2"/>
                </a:solidFill>
              </a:rPr>
              <a:t>Objectives</a:t>
            </a:r>
          </a:p>
          <a:p>
            <a:pPr marL="457200" indent="-457200">
              <a:buFont typeface="Arial" panose="020B0604020202020204" pitchFamily="34" charset="0"/>
              <a:buChar char="•"/>
            </a:pPr>
            <a:r>
              <a:rPr lang="en-GB" sz="3600" dirty="0"/>
              <a:t>What is the ‘optimal’ index to distinguish between </a:t>
            </a:r>
            <a:r>
              <a:rPr lang="en-GB" sz="3600" dirty="0" err="1"/>
              <a:t>autoregulation</a:t>
            </a:r>
            <a:r>
              <a:rPr lang="en-GB" sz="3600" dirty="0"/>
              <a:t> in </a:t>
            </a:r>
            <a:r>
              <a:rPr lang="en-GB" sz="3600" dirty="0" err="1"/>
              <a:t>normo</a:t>
            </a:r>
            <a:r>
              <a:rPr lang="en-GB" sz="3600" dirty="0"/>
              <a:t>- and </a:t>
            </a:r>
            <a:r>
              <a:rPr lang="en-GB" sz="3600" dirty="0" err="1"/>
              <a:t>hypercapnia</a:t>
            </a:r>
            <a:r>
              <a:rPr lang="en-GB" sz="3600" dirty="0"/>
              <a:t>? </a:t>
            </a:r>
          </a:p>
          <a:p>
            <a:pPr marL="1143000" indent="-1143000">
              <a:buFont typeface="Arial" panose="020B0604020202020204" pitchFamily="34" charset="0"/>
              <a:buChar char="•"/>
            </a:pPr>
            <a:endParaRPr lang="en-GB" sz="4000" dirty="0"/>
          </a:p>
        </p:txBody>
      </p:sp>
      <p:sp>
        <p:nvSpPr>
          <p:cNvPr id="14" name="TextBox 13"/>
          <p:cNvSpPr txBox="1"/>
          <p:nvPr/>
        </p:nvSpPr>
        <p:spPr>
          <a:xfrm>
            <a:off x="25644360" y="11369747"/>
            <a:ext cx="2016224" cy="1354217"/>
          </a:xfrm>
          <a:prstGeom prst="rect">
            <a:avLst/>
          </a:prstGeom>
          <a:noFill/>
          <a:ln w="38100">
            <a:solidFill>
              <a:schemeClr val="accent1"/>
            </a:solidFill>
          </a:ln>
        </p:spPr>
        <p:txBody>
          <a:bodyPr wrap="square" rtlCol="0">
            <a:spAutoFit/>
          </a:bodyPr>
          <a:lstStyle/>
          <a:p>
            <a:r>
              <a:rPr lang="en-GB" dirty="0"/>
              <a:t> </a:t>
            </a:r>
            <a:endParaRPr lang="en-GB" sz="4500" dirty="0"/>
          </a:p>
        </p:txBody>
      </p:sp>
      <p:cxnSp>
        <p:nvCxnSpPr>
          <p:cNvPr id="16" name="Straight Arrow Connector 15"/>
          <p:cNvCxnSpPr>
            <a:endCxn id="14" idx="1"/>
          </p:cNvCxnSpPr>
          <p:nvPr/>
        </p:nvCxnSpPr>
        <p:spPr>
          <a:xfrm>
            <a:off x="24420224" y="12046855"/>
            <a:ext cx="122413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8308656" y="12933678"/>
            <a:ext cx="93610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Elbow Connector 18"/>
          <p:cNvCxnSpPr>
            <a:endCxn id="17" idx="0"/>
          </p:cNvCxnSpPr>
          <p:nvPr/>
        </p:nvCxnSpPr>
        <p:spPr>
          <a:xfrm>
            <a:off x="27660584" y="12032707"/>
            <a:ext cx="1116124" cy="900971"/>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24420224" y="13881913"/>
            <a:ext cx="4356484" cy="36004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p:nvPr/>
        </p:nvCxnSpPr>
        <p:spPr>
          <a:xfrm flipV="1">
            <a:off x="25932392" y="10873259"/>
            <a:ext cx="1492414" cy="252847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42" name="Straight Connector 1041"/>
          <p:cNvCxnSpPr/>
          <p:nvPr/>
        </p:nvCxnSpPr>
        <p:spPr>
          <a:xfrm>
            <a:off x="25932392" y="13413861"/>
            <a:ext cx="23762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49" name="TextBox 1048"/>
          <p:cNvSpPr txBox="1"/>
          <p:nvPr/>
        </p:nvSpPr>
        <p:spPr>
          <a:xfrm>
            <a:off x="28596688" y="12780951"/>
            <a:ext cx="379408" cy="584775"/>
          </a:xfrm>
          <a:prstGeom prst="rect">
            <a:avLst/>
          </a:prstGeom>
          <a:noFill/>
        </p:spPr>
        <p:txBody>
          <a:bodyPr wrap="square" rtlCol="0">
            <a:spAutoFit/>
          </a:bodyPr>
          <a:lstStyle/>
          <a:p>
            <a:pPr algn="ctr"/>
            <a:r>
              <a:rPr lang="en-GB" sz="3200" dirty="0"/>
              <a:t>-</a:t>
            </a:r>
          </a:p>
        </p:txBody>
      </p:sp>
      <p:sp>
        <p:nvSpPr>
          <p:cNvPr id="58" name="TextBox 57"/>
          <p:cNvSpPr txBox="1"/>
          <p:nvPr/>
        </p:nvSpPr>
        <p:spPr>
          <a:xfrm>
            <a:off x="28596688" y="13321531"/>
            <a:ext cx="389850" cy="584775"/>
          </a:xfrm>
          <a:prstGeom prst="rect">
            <a:avLst/>
          </a:prstGeom>
          <a:noFill/>
        </p:spPr>
        <p:txBody>
          <a:bodyPr wrap="none" rtlCol="0">
            <a:spAutoFit/>
          </a:bodyPr>
          <a:lstStyle/>
          <a:p>
            <a:r>
              <a:rPr lang="en-GB" sz="3200" dirty="0"/>
              <a:t>+</a:t>
            </a:r>
          </a:p>
        </p:txBody>
      </p:sp>
      <p:sp>
        <p:nvSpPr>
          <p:cNvPr id="1050" name="TextBox 1049"/>
          <p:cNvSpPr txBox="1"/>
          <p:nvPr/>
        </p:nvSpPr>
        <p:spPr>
          <a:xfrm>
            <a:off x="23628136" y="11723689"/>
            <a:ext cx="1512168" cy="646331"/>
          </a:xfrm>
          <a:prstGeom prst="rect">
            <a:avLst/>
          </a:prstGeom>
          <a:noFill/>
        </p:spPr>
        <p:txBody>
          <a:bodyPr wrap="square" rtlCol="0">
            <a:spAutoFit/>
          </a:bodyPr>
          <a:lstStyle/>
          <a:p>
            <a:r>
              <a:rPr lang="en-GB" sz="3600" dirty="0"/>
              <a:t>p(</a:t>
            </a:r>
            <a:r>
              <a:rPr lang="en-GB" sz="3600" dirty="0" err="1"/>
              <a:t>i</a:t>
            </a:r>
            <a:r>
              <a:rPr lang="en-GB" sz="3600" dirty="0"/>
              <a:t>)</a:t>
            </a:r>
          </a:p>
        </p:txBody>
      </p:sp>
      <p:sp>
        <p:nvSpPr>
          <p:cNvPr id="61" name="TextBox 60"/>
          <p:cNvSpPr txBox="1"/>
          <p:nvPr/>
        </p:nvSpPr>
        <p:spPr>
          <a:xfrm>
            <a:off x="23628136" y="13883654"/>
            <a:ext cx="1512168" cy="646331"/>
          </a:xfrm>
          <a:prstGeom prst="rect">
            <a:avLst/>
          </a:prstGeom>
          <a:noFill/>
        </p:spPr>
        <p:txBody>
          <a:bodyPr wrap="square" rtlCol="0">
            <a:spAutoFit/>
          </a:bodyPr>
          <a:lstStyle/>
          <a:p>
            <a:r>
              <a:rPr lang="en-GB" sz="3600" dirty="0"/>
              <a:t>v(</a:t>
            </a:r>
            <a:r>
              <a:rPr lang="en-GB" sz="3600" dirty="0" err="1"/>
              <a:t>i</a:t>
            </a:r>
            <a:r>
              <a:rPr lang="en-GB" sz="3600" dirty="0"/>
              <a:t>)</a:t>
            </a:r>
          </a:p>
        </p:txBody>
      </p:sp>
      <p:sp>
        <p:nvSpPr>
          <p:cNvPr id="69" name="TextBox 68"/>
          <p:cNvSpPr txBox="1"/>
          <p:nvPr/>
        </p:nvSpPr>
        <p:spPr>
          <a:xfrm>
            <a:off x="25788376" y="11709542"/>
            <a:ext cx="1512168" cy="646331"/>
          </a:xfrm>
          <a:prstGeom prst="rect">
            <a:avLst/>
          </a:prstGeom>
          <a:noFill/>
        </p:spPr>
        <p:txBody>
          <a:bodyPr wrap="square" rtlCol="0">
            <a:spAutoFit/>
          </a:bodyPr>
          <a:lstStyle/>
          <a:p>
            <a:r>
              <a:rPr lang="en-GB" sz="3600" dirty="0"/>
              <a:t>h(</a:t>
            </a:r>
            <a:r>
              <a:rPr lang="en-GB" sz="3600" dirty="0" err="1"/>
              <a:t>i</a:t>
            </a:r>
            <a:r>
              <a:rPr lang="en-GB" sz="3600" dirty="0"/>
              <a:t>)</a:t>
            </a:r>
          </a:p>
        </p:txBody>
      </p:sp>
      <p:sp>
        <p:nvSpPr>
          <p:cNvPr id="48" name="TextBox 47"/>
          <p:cNvSpPr txBox="1"/>
          <p:nvPr/>
        </p:nvSpPr>
        <p:spPr>
          <a:xfrm>
            <a:off x="23114545" y="8280971"/>
            <a:ext cx="9645696" cy="4124206"/>
          </a:xfrm>
          <a:prstGeom prst="rect">
            <a:avLst/>
          </a:prstGeom>
          <a:noFill/>
        </p:spPr>
        <p:txBody>
          <a:bodyPr wrap="square" rtlCol="0">
            <a:spAutoFit/>
          </a:bodyPr>
          <a:lstStyle/>
          <a:p>
            <a:pPr marL="571500" indent="-571500">
              <a:buFont typeface="Arial" panose="020B0604020202020204" pitchFamily="34" charset="0"/>
              <a:buChar char="•"/>
            </a:pPr>
            <a:r>
              <a:rPr lang="en-GB" sz="3600" dirty="0"/>
              <a:t>Model input-output system with an FIR filter</a:t>
            </a:r>
          </a:p>
          <a:p>
            <a:pPr marL="1093788" lvl="1" indent="-571500">
              <a:buFont typeface="Arial" panose="020B0604020202020204" pitchFamily="34" charset="0"/>
              <a:buChar char="•"/>
            </a:pPr>
            <a:r>
              <a:rPr lang="en-GB" sz="3600" dirty="0"/>
              <a:t>v(</a:t>
            </a:r>
            <a:r>
              <a:rPr lang="en-GB" sz="3600" dirty="0" err="1"/>
              <a:t>i</a:t>
            </a:r>
            <a:r>
              <a:rPr lang="en-GB" sz="3600" dirty="0"/>
              <a:t>)=h(0)p(</a:t>
            </a:r>
            <a:r>
              <a:rPr lang="en-GB" sz="3600" dirty="0" err="1"/>
              <a:t>i</a:t>
            </a:r>
            <a:r>
              <a:rPr lang="en-GB" sz="3600" dirty="0"/>
              <a:t>)+h(1)p(i-1)+ … +  h(6)p(i-6) + e(</a:t>
            </a:r>
            <a:r>
              <a:rPr lang="en-GB" sz="3600" dirty="0" err="1"/>
              <a:t>i</a:t>
            </a:r>
            <a:r>
              <a:rPr lang="en-GB" sz="3600" dirty="0"/>
              <a:t>), </a:t>
            </a:r>
            <a:br>
              <a:rPr lang="en-GB" sz="3600" dirty="0"/>
            </a:br>
            <a:r>
              <a:rPr lang="en-GB" sz="3600" dirty="0"/>
              <a:t>where </a:t>
            </a:r>
            <a:r>
              <a:rPr lang="en-GB" sz="3600" dirty="0" err="1"/>
              <a:t>i</a:t>
            </a:r>
            <a:r>
              <a:rPr lang="en-GB" sz="3600" dirty="0"/>
              <a:t> is sample index, v is CBFV</a:t>
            </a:r>
            <a:br>
              <a:rPr lang="en-GB" sz="3600" dirty="0"/>
            </a:br>
            <a:r>
              <a:rPr lang="en-GB" sz="3600" dirty="0"/>
              <a:t>p is ABP and h is the impulse response</a:t>
            </a:r>
          </a:p>
          <a:p>
            <a:pPr marL="1093788" lvl="1" indent="-571500">
              <a:buFont typeface="Arial" panose="020B0604020202020204" pitchFamily="34" charset="0"/>
              <a:buChar char="•"/>
            </a:pPr>
            <a:endParaRPr lang="en-GB" sz="3600" dirty="0"/>
          </a:p>
          <a:p>
            <a:endParaRPr lang="en-GB" dirty="0"/>
          </a:p>
        </p:txBody>
      </p:sp>
      <p:sp>
        <p:nvSpPr>
          <p:cNvPr id="53" name="Rectangle 52"/>
          <p:cNvSpPr/>
          <p:nvPr/>
        </p:nvSpPr>
        <p:spPr>
          <a:xfrm>
            <a:off x="13208796" y="8208963"/>
            <a:ext cx="29131885" cy="117373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13254355" y="19946267"/>
            <a:ext cx="2155334" cy="830997"/>
          </a:xfrm>
          <a:prstGeom prst="rect">
            <a:avLst/>
          </a:prstGeom>
          <a:noFill/>
        </p:spPr>
        <p:txBody>
          <a:bodyPr wrap="none" rtlCol="0">
            <a:spAutoFit/>
          </a:bodyPr>
          <a:lstStyle/>
          <a:p>
            <a:r>
              <a:rPr lang="en-GB" sz="4800" b="1" dirty="0">
                <a:solidFill>
                  <a:schemeClr val="tx2"/>
                </a:solidFill>
              </a:rPr>
              <a:t>Results </a:t>
            </a:r>
          </a:p>
        </p:txBody>
      </p:sp>
      <p:sp>
        <p:nvSpPr>
          <p:cNvPr id="54" name="TextBox 53"/>
          <p:cNvSpPr txBox="1"/>
          <p:nvPr/>
        </p:nvSpPr>
        <p:spPr>
          <a:xfrm>
            <a:off x="13297911" y="26561125"/>
            <a:ext cx="10320690" cy="3231654"/>
          </a:xfrm>
          <a:prstGeom prst="rect">
            <a:avLst/>
          </a:prstGeom>
          <a:noFill/>
        </p:spPr>
        <p:txBody>
          <a:bodyPr wrap="square" rtlCol="0">
            <a:spAutoFit/>
          </a:bodyPr>
          <a:lstStyle/>
          <a:p>
            <a:pPr marL="885825"/>
            <a:r>
              <a:rPr lang="en-GB" sz="3600" dirty="0">
                <a:solidFill>
                  <a:schemeClr val="tx2"/>
                </a:solidFill>
              </a:rPr>
              <a:t>          Regression coefficients</a:t>
            </a:r>
          </a:p>
          <a:p>
            <a:pPr marL="428625" indent="-428625">
              <a:buFont typeface="Arial" panose="020B0604020202020204" pitchFamily="34" charset="0"/>
              <a:buChar char="•"/>
            </a:pPr>
            <a:endParaRPr lang="en-GB" sz="1600" dirty="0">
              <a:solidFill>
                <a:schemeClr val="tx2"/>
              </a:solidFill>
            </a:endParaRPr>
          </a:p>
          <a:p>
            <a:pPr marL="428625" indent="-428625">
              <a:buFont typeface="Arial" panose="020B0604020202020204" pitchFamily="34" charset="0"/>
              <a:buChar char="•"/>
            </a:pPr>
            <a:r>
              <a:rPr lang="en-GB" sz="3600" dirty="0"/>
              <a:t>Linear regression shows weighting to ‘best’ distinguish between </a:t>
            </a:r>
            <a:r>
              <a:rPr lang="en-GB" sz="3600" dirty="0" err="1"/>
              <a:t>normo</a:t>
            </a:r>
            <a:r>
              <a:rPr lang="en-GB" sz="3600" dirty="0"/>
              <a:t>- and </a:t>
            </a:r>
            <a:r>
              <a:rPr lang="en-GB" sz="3600" dirty="0" err="1"/>
              <a:t>hypercapnia</a:t>
            </a:r>
            <a:r>
              <a:rPr lang="en-GB" sz="3600" dirty="0"/>
              <a:t>.</a:t>
            </a:r>
          </a:p>
          <a:p>
            <a:pPr marL="428625" indent="-428625">
              <a:buFont typeface="Arial" panose="020B0604020202020204" pitchFamily="34" charset="0"/>
              <a:buChar char="•"/>
            </a:pPr>
            <a:r>
              <a:rPr lang="en-GB" sz="3600" dirty="0"/>
              <a:t>Bootstrap tests show good consistency in results.</a:t>
            </a:r>
          </a:p>
          <a:p>
            <a:pPr marL="428625" indent="-428625">
              <a:buFont typeface="Arial" panose="020B0604020202020204" pitchFamily="34" charset="0"/>
              <a:buChar char="•"/>
            </a:pPr>
            <a:endParaRPr lang="en-GB" sz="3600" dirty="0"/>
          </a:p>
        </p:txBody>
      </p:sp>
      <p:sp>
        <p:nvSpPr>
          <p:cNvPr id="82" name="TextBox 81"/>
          <p:cNvSpPr txBox="1"/>
          <p:nvPr/>
        </p:nvSpPr>
        <p:spPr>
          <a:xfrm>
            <a:off x="32978473" y="19946267"/>
            <a:ext cx="9218192" cy="12403395"/>
          </a:xfrm>
          <a:prstGeom prst="rect">
            <a:avLst/>
          </a:prstGeom>
          <a:noFill/>
        </p:spPr>
        <p:txBody>
          <a:bodyPr wrap="square" rtlCol="0">
            <a:spAutoFit/>
          </a:bodyPr>
          <a:lstStyle/>
          <a:p>
            <a:r>
              <a:rPr lang="en-GB" sz="4800" b="1" dirty="0">
                <a:solidFill>
                  <a:schemeClr val="tx2"/>
                </a:solidFill>
              </a:rPr>
              <a:t>Discussion and Conclusions</a:t>
            </a:r>
          </a:p>
          <a:p>
            <a:pPr marL="457200" indent="-457200">
              <a:buFont typeface="Arial" panose="020B0604020202020204" pitchFamily="34" charset="0"/>
              <a:buChar char="•"/>
            </a:pPr>
            <a:r>
              <a:rPr lang="en-GB" sz="3600" dirty="0"/>
              <a:t>Optimized method leads to improved prediction of experimental condition (area under the ROC curve) </a:t>
            </a:r>
          </a:p>
          <a:p>
            <a:pPr marL="457200" indent="-457200">
              <a:buFont typeface="Arial" panose="020B0604020202020204" pitchFamily="34" charset="0"/>
              <a:buChar char="•"/>
            </a:pPr>
            <a:r>
              <a:rPr lang="en-GB" sz="3600" dirty="0"/>
              <a:t>Further statistical analysis (e.g. cross-validation) is required to remove bias in performance measure </a:t>
            </a:r>
          </a:p>
          <a:p>
            <a:pPr marL="457200" indent="-457200">
              <a:buFont typeface="Arial" panose="020B0604020202020204" pitchFamily="34" charset="0"/>
              <a:buChar char="•"/>
            </a:pPr>
            <a:r>
              <a:rPr lang="en-GB" sz="3600" dirty="0"/>
              <a:t>The weights (c(k)) can be interpreted as the (time-reversed) optimal input.</a:t>
            </a:r>
          </a:p>
          <a:p>
            <a:pPr marL="457200" indent="-457200">
              <a:buFont typeface="Arial" panose="020B0604020202020204" pitchFamily="34" charset="0"/>
              <a:buChar char="•"/>
            </a:pPr>
            <a:r>
              <a:rPr lang="en-GB" sz="3600" dirty="0"/>
              <a:t>The use of </a:t>
            </a:r>
            <a:r>
              <a:rPr lang="en-GB" sz="3600" dirty="0" err="1"/>
              <a:t>hypercapnia</a:t>
            </a:r>
            <a:r>
              <a:rPr lang="en-GB" sz="3600" dirty="0"/>
              <a:t> as a proxy for impaired </a:t>
            </a:r>
            <a:r>
              <a:rPr lang="en-GB" sz="3600" dirty="0" err="1"/>
              <a:t>autoregulation</a:t>
            </a:r>
            <a:r>
              <a:rPr lang="en-GB" sz="3600" dirty="0"/>
              <a:t> is open to question.</a:t>
            </a:r>
          </a:p>
          <a:p>
            <a:pPr marL="457200" indent="-457200">
              <a:buFont typeface="Arial" panose="020B0604020202020204" pitchFamily="34" charset="0"/>
              <a:buChar char="•"/>
            </a:pPr>
            <a:r>
              <a:rPr lang="en-GB" sz="3600" dirty="0"/>
              <a:t>The method presented can be used with alternative outcome measures (e.g. clinical outcome). </a:t>
            </a:r>
          </a:p>
          <a:p>
            <a:pPr marL="457200" indent="-457200">
              <a:buFont typeface="Arial" panose="020B0604020202020204" pitchFamily="34" charset="0"/>
              <a:buChar char="•"/>
            </a:pPr>
            <a:r>
              <a:rPr lang="en-GB" sz="3600" dirty="0"/>
              <a:t>The method provides an optimized link between mathematical modelling and clinical inference. </a:t>
            </a:r>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3600" dirty="0"/>
          </a:p>
          <a:p>
            <a:pPr marL="457200" indent="-457200">
              <a:buFont typeface="Arial" panose="020B0604020202020204" pitchFamily="34" charset="0"/>
              <a:buChar char="•"/>
            </a:pPr>
            <a:endParaRPr lang="en-GB" sz="2000" dirty="0"/>
          </a:p>
          <a:p>
            <a:r>
              <a:rPr lang="en-GB" sz="4800" b="1" dirty="0">
                <a:solidFill>
                  <a:schemeClr val="tx2"/>
                </a:solidFill>
              </a:rPr>
              <a:t> </a:t>
            </a:r>
          </a:p>
        </p:txBody>
      </p:sp>
      <p:sp>
        <p:nvSpPr>
          <p:cNvPr id="104" name="TextBox 103"/>
          <p:cNvSpPr txBox="1"/>
          <p:nvPr/>
        </p:nvSpPr>
        <p:spPr>
          <a:xfrm>
            <a:off x="27948616" y="11349502"/>
            <a:ext cx="2518105" cy="1200329"/>
          </a:xfrm>
          <a:prstGeom prst="rect">
            <a:avLst/>
          </a:prstGeom>
          <a:noFill/>
        </p:spPr>
        <p:txBody>
          <a:bodyPr wrap="square" rtlCol="0">
            <a:spAutoFit/>
          </a:bodyPr>
          <a:lstStyle/>
          <a:p>
            <a:pPr algn="ctr"/>
            <a:r>
              <a:rPr lang="en-GB" sz="3600" dirty="0"/>
              <a:t>estimated </a:t>
            </a:r>
          </a:p>
          <a:p>
            <a:pPr algn="ctr"/>
            <a:r>
              <a:rPr lang="en-GB" sz="3600" dirty="0"/>
              <a:t>v(</a:t>
            </a:r>
            <a:r>
              <a:rPr lang="en-GB" sz="3600" dirty="0" err="1"/>
              <a:t>i</a:t>
            </a:r>
            <a:r>
              <a:rPr lang="en-GB" sz="3600" dirty="0"/>
              <a:t>)</a:t>
            </a:r>
          </a:p>
        </p:txBody>
      </p:sp>
      <p:sp>
        <p:nvSpPr>
          <p:cNvPr id="15" name="TextBox 14"/>
          <p:cNvSpPr txBox="1"/>
          <p:nvPr/>
        </p:nvSpPr>
        <p:spPr>
          <a:xfrm>
            <a:off x="29655423" y="13058864"/>
            <a:ext cx="2731069" cy="646331"/>
          </a:xfrm>
          <a:prstGeom prst="rect">
            <a:avLst/>
          </a:prstGeom>
          <a:noFill/>
        </p:spPr>
        <p:txBody>
          <a:bodyPr wrap="none" rtlCol="0">
            <a:spAutoFit/>
          </a:bodyPr>
          <a:lstStyle/>
          <a:p>
            <a:r>
              <a:rPr lang="en-GB" sz="3600" dirty="0"/>
              <a:t>Minimize e(</a:t>
            </a:r>
            <a:r>
              <a:rPr lang="en-GB" sz="3600" dirty="0" err="1"/>
              <a:t>i</a:t>
            </a:r>
            <a:r>
              <a:rPr lang="en-GB" sz="3600" dirty="0"/>
              <a:t>) </a:t>
            </a:r>
          </a:p>
        </p:txBody>
      </p:sp>
      <p:sp>
        <p:nvSpPr>
          <p:cNvPr id="117" name="Rectangle 116"/>
          <p:cNvSpPr/>
          <p:nvPr/>
        </p:nvSpPr>
        <p:spPr>
          <a:xfrm>
            <a:off x="13208796" y="19946267"/>
            <a:ext cx="29131885" cy="9793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Rectangle 118"/>
          <p:cNvSpPr/>
          <p:nvPr/>
        </p:nvSpPr>
        <p:spPr>
          <a:xfrm>
            <a:off x="504032" y="19442211"/>
            <a:ext cx="12313369" cy="10297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Rectangle 119"/>
          <p:cNvSpPr/>
          <p:nvPr/>
        </p:nvSpPr>
        <p:spPr>
          <a:xfrm>
            <a:off x="541464" y="8208963"/>
            <a:ext cx="12313369" cy="994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2228" y="12718848"/>
            <a:ext cx="8300150" cy="6147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34457" y="12513989"/>
            <a:ext cx="8751566" cy="620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 name="TextBox 130"/>
          <p:cNvSpPr txBox="1"/>
          <p:nvPr/>
        </p:nvSpPr>
        <p:spPr>
          <a:xfrm flipH="1">
            <a:off x="23114545" y="14878878"/>
            <a:ext cx="8496944" cy="5632311"/>
          </a:xfrm>
          <a:prstGeom prst="rect">
            <a:avLst/>
          </a:prstGeom>
          <a:noFill/>
        </p:spPr>
        <p:txBody>
          <a:bodyPr wrap="square" rtlCol="0">
            <a:spAutoFit/>
          </a:bodyPr>
          <a:lstStyle/>
          <a:p>
            <a:r>
              <a:rPr lang="en-GB" sz="3600" dirty="0"/>
              <a:t>V(f)=H(f).P(f)+E(f) </a:t>
            </a:r>
            <a:r>
              <a:rPr lang="en-GB" sz="3600" dirty="0">
                <a:sym typeface="Wingdings"/>
              </a:rPr>
              <a:t> </a:t>
            </a:r>
            <a:r>
              <a:rPr lang="en-GB" sz="3600" dirty="0"/>
              <a:t>H(f)=|H(f)|e</a:t>
            </a:r>
            <a:r>
              <a:rPr lang="en-GB" sz="3600" baseline="30000" dirty="0"/>
              <a:t>-j</a:t>
            </a:r>
            <a:r>
              <a:rPr lang="en-GB" sz="3600" baseline="30000" dirty="0">
                <a:sym typeface="Symbol"/>
              </a:rPr>
              <a:t>(f)</a:t>
            </a:r>
          </a:p>
          <a:p>
            <a:endParaRPr lang="en-GB" sz="3600" dirty="0"/>
          </a:p>
          <a:p>
            <a:pPr marL="571500" indent="-571500">
              <a:buFont typeface="Arial" panose="020B0604020202020204" pitchFamily="34" charset="0"/>
              <a:buChar char="•"/>
            </a:pPr>
            <a:r>
              <a:rPr lang="en-GB" sz="3600" dirty="0"/>
              <a:t>Estimate </a:t>
            </a:r>
            <a:r>
              <a:rPr lang="en-GB" sz="3600" dirty="0" err="1"/>
              <a:t>autoregulation</a:t>
            </a:r>
            <a:r>
              <a:rPr lang="en-GB" sz="3600" dirty="0"/>
              <a:t> from </a:t>
            </a:r>
          </a:p>
          <a:p>
            <a:pPr marL="1162050" lvl="1" indent="-571500">
              <a:buFont typeface="Arial" panose="020B0604020202020204" pitchFamily="34" charset="0"/>
              <a:buChar char="•"/>
            </a:pPr>
            <a:r>
              <a:rPr lang="en-GB" sz="3600" dirty="0"/>
              <a:t>Phase at 0.1 Hz</a:t>
            </a:r>
          </a:p>
          <a:p>
            <a:pPr marL="1171575" lvl="1" indent="-571500">
              <a:buFont typeface="Arial" panose="020B0604020202020204" pitchFamily="34" charset="0"/>
              <a:buChar char="•"/>
            </a:pPr>
            <a:r>
              <a:rPr lang="en-GB" sz="3600" dirty="0"/>
              <a:t>ARI (from best-fit </a:t>
            </a:r>
            <a:r>
              <a:rPr lang="en-GB" sz="3600" dirty="0" err="1"/>
              <a:t>Tiecks</a:t>
            </a:r>
            <a:r>
              <a:rPr lang="en-GB" sz="3600" dirty="0"/>
              <a:t>’ model)</a:t>
            </a:r>
          </a:p>
          <a:p>
            <a:pPr marL="1171575" lvl="1" indent="-571500">
              <a:buFont typeface="Arial" panose="020B0604020202020204" pitchFamily="34" charset="0"/>
              <a:buChar char="•"/>
            </a:pPr>
            <a:r>
              <a:rPr lang="en-GB" sz="3600" dirty="0"/>
              <a:t>Optimized method</a:t>
            </a:r>
          </a:p>
          <a:p>
            <a:pPr marL="571500" indent="-571500">
              <a:buFont typeface="Arial" panose="020B0604020202020204" pitchFamily="34" charset="0"/>
              <a:buChar char="•"/>
            </a:pPr>
            <a:r>
              <a:rPr lang="en-GB" sz="3600" dirty="0"/>
              <a:t>In the absence of a gold-standard measure for </a:t>
            </a:r>
            <a:r>
              <a:rPr lang="en-GB" sz="3600" dirty="0" err="1"/>
              <a:t>autoregulation</a:t>
            </a:r>
            <a:r>
              <a:rPr lang="en-GB" sz="3600" dirty="0"/>
              <a:t>, </a:t>
            </a:r>
            <a:r>
              <a:rPr lang="en-GB" sz="3600" dirty="0" err="1"/>
              <a:t>hypercapnia</a:t>
            </a:r>
            <a:r>
              <a:rPr lang="en-GB" sz="3600" dirty="0"/>
              <a:t> is often used to provoke impairment. </a:t>
            </a:r>
          </a:p>
          <a:p>
            <a:endParaRPr lang="en-GB" sz="3600" dirty="0"/>
          </a:p>
        </p:txBody>
      </p:sp>
      <p:pic>
        <p:nvPicPr>
          <p:cNvPr id="104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4355" y="20279925"/>
            <a:ext cx="8727904"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7" name="TextBox 136"/>
          <p:cNvSpPr txBox="1"/>
          <p:nvPr/>
        </p:nvSpPr>
        <p:spPr>
          <a:xfrm>
            <a:off x="23258561" y="26539059"/>
            <a:ext cx="10320690" cy="3170099"/>
          </a:xfrm>
          <a:prstGeom prst="rect">
            <a:avLst/>
          </a:prstGeom>
          <a:noFill/>
        </p:spPr>
        <p:txBody>
          <a:bodyPr wrap="square" rtlCol="0">
            <a:spAutoFit/>
          </a:bodyPr>
          <a:lstStyle/>
          <a:p>
            <a:pPr marL="1343025"/>
            <a:r>
              <a:rPr lang="en-GB" sz="3600" dirty="0">
                <a:solidFill>
                  <a:schemeClr val="tx2"/>
                </a:solidFill>
              </a:rPr>
              <a:t>ROC curves for </a:t>
            </a:r>
            <a:r>
              <a:rPr lang="en-GB" sz="3600" dirty="0" err="1">
                <a:solidFill>
                  <a:schemeClr val="tx2"/>
                </a:solidFill>
              </a:rPr>
              <a:t>autoregulation</a:t>
            </a:r>
            <a:r>
              <a:rPr lang="en-GB" sz="3600" dirty="0">
                <a:solidFill>
                  <a:schemeClr val="tx2"/>
                </a:solidFill>
              </a:rPr>
              <a:t> measures</a:t>
            </a:r>
          </a:p>
          <a:p>
            <a:pPr marL="428625" indent="-428625">
              <a:buFont typeface="Arial" panose="020B0604020202020204" pitchFamily="34" charset="0"/>
              <a:buChar char="•"/>
            </a:pPr>
            <a:endParaRPr lang="en-GB" sz="2000" dirty="0">
              <a:solidFill>
                <a:schemeClr val="tx2"/>
              </a:solidFill>
            </a:endParaRPr>
          </a:p>
          <a:p>
            <a:pPr marL="428625" indent="-428625">
              <a:buFont typeface="Arial" panose="020B0604020202020204" pitchFamily="34" charset="0"/>
              <a:buChar char="•"/>
            </a:pPr>
            <a:r>
              <a:rPr lang="en-GB" sz="3600" dirty="0"/>
              <a:t>Optimized method gives highest area under ROC curve </a:t>
            </a:r>
          </a:p>
          <a:p>
            <a:pPr marL="428625" indent="-428625">
              <a:buFont typeface="Arial" panose="020B0604020202020204" pitchFamily="34" charset="0"/>
              <a:buChar char="•"/>
            </a:pPr>
            <a:r>
              <a:rPr lang="en-GB" sz="3600" dirty="0"/>
              <a:t>Nonlinear methods  (e.g. neural networks) did not yield  major improvements</a:t>
            </a:r>
          </a:p>
        </p:txBody>
      </p:sp>
      <p:pic>
        <p:nvPicPr>
          <p:cNvPr id="1045"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99111" y="20283857"/>
            <a:ext cx="8727905" cy="646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9" name="TextBox 138"/>
          <p:cNvSpPr txBox="1"/>
          <p:nvPr/>
        </p:nvSpPr>
        <p:spPr>
          <a:xfrm>
            <a:off x="26598466" y="22704642"/>
            <a:ext cx="10320690" cy="2862322"/>
          </a:xfrm>
          <a:prstGeom prst="rect">
            <a:avLst/>
          </a:prstGeom>
          <a:noFill/>
        </p:spPr>
        <p:txBody>
          <a:bodyPr wrap="square" rtlCol="0">
            <a:spAutoFit/>
          </a:bodyPr>
          <a:lstStyle/>
          <a:p>
            <a:r>
              <a:rPr lang="en-GB" sz="3600" dirty="0"/>
              <a:t>Area under the ROC curve</a:t>
            </a:r>
          </a:p>
          <a:p>
            <a:pPr marL="571500" indent="-571500">
              <a:buFont typeface="Arial" panose="020B0604020202020204" pitchFamily="34" charset="0"/>
              <a:buChar char="•"/>
            </a:pPr>
            <a:r>
              <a:rPr lang="en-GB" sz="3600" dirty="0"/>
              <a:t>Optimized: 0.91</a:t>
            </a:r>
          </a:p>
          <a:p>
            <a:pPr marL="571500" indent="-571500">
              <a:buFont typeface="Arial" panose="020B0604020202020204" pitchFamily="34" charset="0"/>
              <a:buChar char="•"/>
            </a:pPr>
            <a:r>
              <a:rPr lang="en-GB" sz="3600" dirty="0"/>
              <a:t>ARI: 0.81</a:t>
            </a:r>
          </a:p>
          <a:p>
            <a:pPr marL="571500" indent="-571500">
              <a:buFont typeface="Arial" panose="020B0604020202020204" pitchFamily="34" charset="0"/>
              <a:buChar char="•"/>
            </a:pPr>
            <a:r>
              <a:rPr lang="en-GB" sz="3600" dirty="0"/>
              <a:t>Phase: 0.88</a:t>
            </a:r>
          </a:p>
          <a:p>
            <a:pPr marL="428625" indent="-428625">
              <a:buFont typeface="Arial" panose="020B0604020202020204" pitchFamily="34" charset="0"/>
              <a:buChar char="•"/>
            </a:pPr>
            <a:endParaRPr lang="en-GB" sz="3600" dirty="0"/>
          </a:p>
        </p:txBody>
      </p:sp>
      <p:sp>
        <p:nvSpPr>
          <p:cNvPr id="47" name="Rectangle 46"/>
          <p:cNvSpPr/>
          <p:nvPr/>
        </p:nvSpPr>
        <p:spPr>
          <a:xfrm>
            <a:off x="42312244" y="0"/>
            <a:ext cx="2548717" cy="68019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p:cNvSpPr/>
          <p:nvPr/>
        </p:nvSpPr>
        <p:spPr>
          <a:xfrm>
            <a:off x="34779841" y="4608564"/>
            <a:ext cx="9449690" cy="25795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668273" y="5904707"/>
            <a:ext cx="3677636" cy="1468295"/>
          </a:xfrm>
          <a:prstGeom prst="rect">
            <a:avLst/>
          </a:prstGeom>
        </p:spPr>
      </p:pic>
      <p:sp>
        <p:nvSpPr>
          <p:cNvPr id="8" name="TextBox 7"/>
          <p:cNvSpPr txBox="1"/>
          <p:nvPr/>
        </p:nvSpPr>
        <p:spPr>
          <a:xfrm>
            <a:off x="32760241" y="6264747"/>
            <a:ext cx="5620000" cy="923330"/>
          </a:xfrm>
          <a:prstGeom prst="rect">
            <a:avLst/>
          </a:prstGeom>
          <a:noFill/>
        </p:spPr>
        <p:txBody>
          <a:bodyPr wrap="none" rtlCol="0">
            <a:spAutoFit/>
          </a:bodyPr>
          <a:lstStyle/>
          <a:p>
            <a:r>
              <a:rPr lang="en-GB" sz="5400" dirty="0">
                <a:solidFill>
                  <a:schemeClr val="bg1"/>
                </a:solidFill>
              </a:rPr>
              <a:t>Acknowledgement:</a:t>
            </a:r>
          </a:p>
        </p:txBody>
      </p:sp>
      <p:sp>
        <p:nvSpPr>
          <p:cNvPr id="52" name="Rectangle 51"/>
          <p:cNvSpPr/>
          <p:nvPr/>
        </p:nvSpPr>
        <p:spPr>
          <a:xfrm>
            <a:off x="34995865" y="1944266"/>
            <a:ext cx="9865096" cy="30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Rectangle 144"/>
          <p:cNvSpPr/>
          <p:nvPr/>
        </p:nvSpPr>
        <p:spPr>
          <a:xfrm>
            <a:off x="29847292" y="2096612"/>
            <a:ext cx="7071863" cy="26642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1" name="Picture 9" descr="D:\new Ppt 97 templates\biglogoblugrad.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60202" y="4349482"/>
            <a:ext cx="5952042" cy="141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local\current\Admin\Logos\University of Southampton 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27913" y="143273"/>
            <a:ext cx="6953838" cy="180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15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74196"/>
            <a:ext cx="42484675" cy="32481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upo 83">
            <a:extLst>
              <a:ext uri="{FF2B5EF4-FFF2-40B4-BE49-F238E27FC236}">
                <a16:creationId xmlns:a16="http://schemas.microsoft.com/office/drawing/2014/main" id="{210B98DF-79F2-4397-8604-73B25A57B8A3}"/>
              </a:ext>
            </a:extLst>
          </p:cNvPr>
          <p:cNvGrpSpPr/>
          <p:nvPr/>
        </p:nvGrpSpPr>
        <p:grpSpPr>
          <a:xfrm>
            <a:off x="5706553" y="6434135"/>
            <a:ext cx="27493440" cy="19704042"/>
            <a:chOff x="5706553" y="6434135"/>
            <a:chExt cx="27493440" cy="19704042"/>
          </a:xfrm>
        </p:grpSpPr>
        <p:grpSp>
          <p:nvGrpSpPr>
            <p:cNvPr id="5" name="Group 4">
              <a:extLst>
                <a:ext uri="{FF2B5EF4-FFF2-40B4-BE49-F238E27FC236}">
                  <a16:creationId xmlns:a16="http://schemas.microsoft.com/office/drawing/2014/main" id="{C537561A-DF33-4E50-998E-F5A0E6CD2472}"/>
                </a:ext>
              </a:extLst>
            </p:cNvPr>
            <p:cNvGrpSpPr>
              <a:grpSpLocks noChangeAspect="1"/>
            </p:cNvGrpSpPr>
            <p:nvPr/>
          </p:nvGrpSpPr>
          <p:grpSpPr bwMode="auto">
            <a:xfrm>
              <a:off x="5706553" y="6434135"/>
              <a:ext cx="27493440" cy="19704042"/>
              <a:chOff x="5593089" y="4940"/>
              <a:chExt cx="26526930" cy="12412"/>
            </a:xfrm>
          </p:grpSpPr>
          <p:sp>
            <p:nvSpPr>
              <p:cNvPr id="6" name="AutoShape 3">
                <a:extLst>
                  <a:ext uri="{FF2B5EF4-FFF2-40B4-BE49-F238E27FC236}">
                    <a16:creationId xmlns:a16="http://schemas.microsoft.com/office/drawing/2014/main" id="{76F916E0-8CB4-4959-922F-DBED4A8E9CFC}"/>
                  </a:ext>
                </a:extLst>
              </p:cNvPr>
              <p:cNvSpPr>
                <a:spLocks noChangeAspect="1" noChangeArrowheads="1" noTextEdit="1"/>
              </p:cNvSpPr>
              <p:nvPr/>
            </p:nvSpPr>
            <p:spPr bwMode="auto">
              <a:xfrm>
                <a:off x="5962783" y="5145"/>
                <a:ext cx="26157236" cy="122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L" dirty="0"/>
              </a:p>
            </p:txBody>
          </p:sp>
          <p:sp>
            <p:nvSpPr>
              <p:cNvPr id="8" name="Rectangle 6">
                <a:extLst>
                  <a:ext uri="{FF2B5EF4-FFF2-40B4-BE49-F238E27FC236}">
                    <a16:creationId xmlns:a16="http://schemas.microsoft.com/office/drawing/2014/main" id="{4C312E30-D2D4-4E16-B46A-31520D7CF857}"/>
                  </a:ext>
                </a:extLst>
              </p:cNvPr>
              <p:cNvSpPr>
                <a:spLocks noChangeArrowheads="1"/>
              </p:cNvSpPr>
              <p:nvPr/>
            </p:nvSpPr>
            <p:spPr bwMode="auto">
              <a:xfrm>
                <a:off x="7785099" y="5223"/>
                <a:ext cx="20272375" cy="9954"/>
              </a:xfrm>
              <a:prstGeom prst="rect">
                <a:avLst/>
              </a:prstGeom>
              <a:noFill/>
              <a:ln w="825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0" name="Line 7">
                <a:extLst>
                  <a:ext uri="{FF2B5EF4-FFF2-40B4-BE49-F238E27FC236}">
                    <a16:creationId xmlns:a16="http://schemas.microsoft.com/office/drawing/2014/main" id="{1AD88BA7-2F1E-4EB9-A353-5FF02DE8ED02}"/>
                  </a:ext>
                </a:extLst>
              </p:cNvPr>
              <p:cNvSpPr>
                <a:spLocks noChangeShapeType="1"/>
              </p:cNvSpPr>
              <p:nvPr/>
            </p:nvSpPr>
            <p:spPr bwMode="auto">
              <a:xfrm>
                <a:off x="7785099" y="5223"/>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2" name="Line 8">
                <a:extLst>
                  <a:ext uri="{FF2B5EF4-FFF2-40B4-BE49-F238E27FC236}">
                    <a16:creationId xmlns:a16="http://schemas.microsoft.com/office/drawing/2014/main" id="{45D417FB-82CF-4FF1-9D11-8B6032DF098B}"/>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4" name="Line 9">
                <a:extLst>
                  <a:ext uri="{FF2B5EF4-FFF2-40B4-BE49-F238E27FC236}">
                    <a16:creationId xmlns:a16="http://schemas.microsoft.com/office/drawing/2014/main" id="{4BC2C85C-922E-4FFE-A64B-53E6BD9146F4}"/>
                  </a:ext>
                </a:extLst>
              </p:cNvPr>
              <p:cNvSpPr>
                <a:spLocks noChangeShapeType="1"/>
              </p:cNvSpPr>
              <p:nvPr/>
            </p:nvSpPr>
            <p:spPr bwMode="auto">
              <a:xfrm flipV="1">
                <a:off x="28057474"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5" name="Line 10">
                <a:extLst>
                  <a:ext uri="{FF2B5EF4-FFF2-40B4-BE49-F238E27FC236}">
                    <a16:creationId xmlns:a16="http://schemas.microsoft.com/office/drawing/2014/main" id="{FA8AE734-19C5-4281-80B2-E00AB7ADF330}"/>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6" name="Line 11">
                <a:extLst>
                  <a:ext uri="{FF2B5EF4-FFF2-40B4-BE49-F238E27FC236}">
                    <a16:creationId xmlns:a16="http://schemas.microsoft.com/office/drawing/2014/main" id="{48FA751E-0B36-490E-AFC0-DFECE72137AF}"/>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7" name="Line 12">
                <a:extLst>
                  <a:ext uri="{FF2B5EF4-FFF2-40B4-BE49-F238E27FC236}">
                    <a16:creationId xmlns:a16="http://schemas.microsoft.com/office/drawing/2014/main" id="{67023F51-42B4-4358-B2C2-936B745FFF69}"/>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8" name="Line 13">
                <a:extLst>
                  <a:ext uri="{FF2B5EF4-FFF2-40B4-BE49-F238E27FC236}">
                    <a16:creationId xmlns:a16="http://schemas.microsoft.com/office/drawing/2014/main" id="{825A56C7-192A-4111-9D25-DEC760644285}"/>
                  </a:ext>
                </a:extLst>
              </p:cNvPr>
              <p:cNvSpPr>
                <a:spLocks noChangeShapeType="1"/>
              </p:cNvSpPr>
              <p:nvPr/>
            </p:nvSpPr>
            <p:spPr bwMode="auto">
              <a:xfrm flipV="1">
                <a:off x="7785099"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9" name="Line 14">
                <a:extLst>
                  <a:ext uri="{FF2B5EF4-FFF2-40B4-BE49-F238E27FC236}">
                    <a16:creationId xmlns:a16="http://schemas.microsoft.com/office/drawing/2014/main" id="{E056B2AB-5A03-44B3-9B5C-932A02B658FC}"/>
                  </a:ext>
                </a:extLst>
              </p:cNvPr>
              <p:cNvSpPr>
                <a:spLocks noChangeShapeType="1"/>
              </p:cNvSpPr>
              <p:nvPr/>
            </p:nvSpPr>
            <p:spPr bwMode="auto">
              <a:xfrm>
                <a:off x="7785099"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0" name="Rectangle 15">
                <a:extLst>
                  <a:ext uri="{FF2B5EF4-FFF2-40B4-BE49-F238E27FC236}">
                    <a16:creationId xmlns:a16="http://schemas.microsoft.com/office/drawing/2014/main" id="{12542797-A415-441C-B793-C3716DD27003}"/>
                  </a:ext>
                </a:extLst>
              </p:cNvPr>
              <p:cNvSpPr>
                <a:spLocks noChangeArrowheads="1"/>
              </p:cNvSpPr>
              <p:nvPr/>
            </p:nvSpPr>
            <p:spPr bwMode="auto">
              <a:xfrm>
                <a:off x="7559674" y="15215"/>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a:t>
                </a:r>
                <a:endParaRPr kumimoji="0" lang="es-CL" altLang="es-CL" sz="1800" b="0" i="0" u="none" strike="noStrike" cap="none" normalizeH="0" baseline="0" dirty="0">
                  <a:ln>
                    <a:noFill/>
                  </a:ln>
                  <a:solidFill>
                    <a:schemeClr val="tx1"/>
                  </a:solidFill>
                  <a:effectLst/>
                  <a:latin typeface="+mj-lt"/>
                </a:endParaRPr>
              </a:p>
            </p:txBody>
          </p:sp>
          <p:sp>
            <p:nvSpPr>
              <p:cNvPr id="21" name="Line 16">
                <a:extLst>
                  <a:ext uri="{FF2B5EF4-FFF2-40B4-BE49-F238E27FC236}">
                    <a16:creationId xmlns:a16="http://schemas.microsoft.com/office/drawing/2014/main" id="{0A15CE3B-6ADD-4564-A19D-50000D537BE7}"/>
                  </a:ext>
                </a:extLst>
              </p:cNvPr>
              <p:cNvSpPr>
                <a:spLocks noChangeShapeType="1"/>
              </p:cNvSpPr>
              <p:nvPr/>
            </p:nvSpPr>
            <p:spPr bwMode="auto">
              <a:xfrm flipV="1">
                <a:off x="11831637"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2" name="Line 17">
                <a:extLst>
                  <a:ext uri="{FF2B5EF4-FFF2-40B4-BE49-F238E27FC236}">
                    <a16:creationId xmlns:a16="http://schemas.microsoft.com/office/drawing/2014/main" id="{7A2D82C2-1A2C-4EFA-8E3C-07888FFEF475}"/>
                  </a:ext>
                </a:extLst>
              </p:cNvPr>
              <p:cNvSpPr>
                <a:spLocks noChangeShapeType="1"/>
              </p:cNvSpPr>
              <p:nvPr/>
            </p:nvSpPr>
            <p:spPr bwMode="auto">
              <a:xfrm>
                <a:off x="11831637"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3" name="Rectangle 18">
                <a:extLst>
                  <a:ext uri="{FF2B5EF4-FFF2-40B4-BE49-F238E27FC236}">
                    <a16:creationId xmlns:a16="http://schemas.microsoft.com/office/drawing/2014/main" id="{147F5CF4-A0FD-4E35-8FBC-8923C81D051E}"/>
                  </a:ext>
                </a:extLst>
              </p:cNvPr>
              <p:cNvSpPr>
                <a:spLocks noChangeArrowheads="1"/>
              </p:cNvSpPr>
              <p:nvPr/>
            </p:nvSpPr>
            <p:spPr bwMode="auto">
              <a:xfrm>
                <a:off x="11279187"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0.2</a:t>
                </a:r>
                <a:endParaRPr kumimoji="0" lang="es-CL" altLang="es-CL" sz="1800" b="0" i="0" u="none" strike="noStrike" cap="none" normalizeH="0" baseline="0" dirty="0">
                  <a:ln>
                    <a:noFill/>
                  </a:ln>
                  <a:solidFill>
                    <a:schemeClr val="tx1"/>
                  </a:solidFill>
                  <a:effectLst/>
                  <a:latin typeface="+mj-lt"/>
                </a:endParaRPr>
              </a:p>
            </p:txBody>
          </p:sp>
          <p:sp>
            <p:nvSpPr>
              <p:cNvPr id="24" name="Line 19">
                <a:extLst>
                  <a:ext uri="{FF2B5EF4-FFF2-40B4-BE49-F238E27FC236}">
                    <a16:creationId xmlns:a16="http://schemas.microsoft.com/office/drawing/2014/main" id="{376699D6-1295-4CBC-B118-68F059E2A793}"/>
                  </a:ext>
                </a:extLst>
              </p:cNvPr>
              <p:cNvSpPr>
                <a:spLocks noChangeShapeType="1"/>
              </p:cNvSpPr>
              <p:nvPr/>
            </p:nvSpPr>
            <p:spPr bwMode="auto">
              <a:xfrm flipV="1">
                <a:off x="15876587"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5" name="Line 20">
                <a:extLst>
                  <a:ext uri="{FF2B5EF4-FFF2-40B4-BE49-F238E27FC236}">
                    <a16:creationId xmlns:a16="http://schemas.microsoft.com/office/drawing/2014/main" id="{7ACC848C-537A-45B7-879E-D100030B556E}"/>
                  </a:ext>
                </a:extLst>
              </p:cNvPr>
              <p:cNvSpPr>
                <a:spLocks noChangeShapeType="1"/>
              </p:cNvSpPr>
              <p:nvPr/>
            </p:nvSpPr>
            <p:spPr bwMode="auto">
              <a:xfrm>
                <a:off x="15876587"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6" name="Rectangle 21">
                <a:extLst>
                  <a:ext uri="{FF2B5EF4-FFF2-40B4-BE49-F238E27FC236}">
                    <a16:creationId xmlns:a16="http://schemas.microsoft.com/office/drawing/2014/main" id="{931F3AF7-5EFB-4FBA-92B8-25C94278224E}"/>
                  </a:ext>
                </a:extLst>
              </p:cNvPr>
              <p:cNvSpPr>
                <a:spLocks noChangeArrowheads="1"/>
              </p:cNvSpPr>
              <p:nvPr/>
            </p:nvSpPr>
            <p:spPr bwMode="auto">
              <a:xfrm>
                <a:off x="15325724"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0.4</a:t>
                </a:r>
                <a:endParaRPr kumimoji="0" lang="es-CL" altLang="es-CL" sz="1800" b="0" i="0" u="none" strike="noStrike" cap="none" normalizeH="0" baseline="0" dirty="0">
                  <a:ln>
                    <a:noFill/>
                  </a:ln>
                  <a:solidFill>
                    <a:schemeClr val="tx1"/>
                  </a:solidFill>
                  <a:effectLst/>
                  <a:latin typeface="+mj-lt"/>
                </a:endParaRPr>
              </a:p>
            </p:txBody>
          </p:sp>
          <p:sp>
            <p:nvSpPr>
              <p:cNvPr id="27" name="Line 22">
                <a:extLst>
                  <a:ext uri="{FF2B5EF4-FFF2-40B4-BE49-F238E27FC236}">
                    <a16:creationId xmlns:a16="http://schemas.microsoft.com/office/drawing/2014/main" id="{7FCD2752-995B-47E0-825D-3ECF8C691F9C}"/>
                  </a:ext>
                </a:extLst>
              </p:cNvPr>
              <p:cNvSpPr>
                <a:spLocks noChangeShapeType="1"/>
              </p:cNvSpPr>
              <p:nvPr/>
            </p:nvSpPr>
            <p:spPr bwMode="auto">
              <a:xfrm flipV="1">
                <a:off x="19943762"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8" name="Line 23">
                <a:extLst>
                  <a:ext uri="{FF2B5EF4-FFF2-40B4-BE49-F238E27FC236}">
                    <a16:creationId xmlns:a16="http://schemas.microsoft.com/office/drawing/2014/main" id="{2B6BF1C5-4164-423C-89A4-D42B3E15F76E}"/>
                  </a:ext>
                </a:extLst>
              </p:cNvPr>
              <p:cNvSpPr>
                <a:spLocks noChangeShapeType="1"/>
              </p:cNvSpPr>
              <p:nvPr/>
            </p:nvSpPr>
            <p:spPr bwMode="auto">
              <a:xfrm>
                <a:off x="19943762"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29" name="Rectangle 24">
                <a:extLst>
                  <a:ext uri="{FF2B5EF4-FFF2-40B4-BE49-F238E27FC236}">
                    <a16:creationId xmlns:a16="http://schemas.microsoft.com/office/drawing/2014/main" id="{AF178F11-F5EE-444B-8E72-6AD9C5311839}"/>
                  </a:ext>
                </a:extLst>
              </p:cNvPr>
              <p:cNvSpPr>
                <a:spLocks noChangeArrowheads="1"/>
              </p:cNvSpPr>
              <p:nvPr/>
            </p:nvSpPr>
            <p:spPr bwMode="auto">
              <a:xfrm>
                <a:off x="19392899"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0.6</a:t>
                </a:r>
                <a:endParaRPr kumimoji="0" lang="es-CL" altLang="es-CL" sz="1800" b="0" i="0" u="none" strike="noStrike" cap="none" normalizeH="0" baseline="0" dirty="0">
                  <a:ln>
                    <a:noFill/>
                  </a:ln>
                  <a:solidFill>
                    <a:schemeClr val="tx1"/>
                  </a:solidFill>
                  <a:effectLst/>
                  <a:latin typeface="+mj-lt"/>
                </a:endParaRPr>
              </a:p>
            </p:txBody>
          </p:sp>
          <p:sp>
            <p:nvSpPr>
              <p:cNvPr id="30" name="Line 25">
                <a:extLst>
                  <a:ext uri="{FF2B5EF4-FFF2-40B4-BE49-F238E27FC236}">
                    <a16:creationId xmlns:a16="http://schemas.microsoft.com/office/drawing/2014/main" id="{A22008D3-3485-41E0-B163-E8D53D10F18B}"/>
                  </a:ext>
                </a:extLst>
              </p:cNvPr>
              <p:cNvSpPr>
                <a:spLocks noChangeShapeType="1"/>
              </p:cNvSpPr>
              <p:nvPr/>
            </p:nvSpPr>
            <p:spPr bwMode="auto">
              <a:xfrm flipV="1">
                <a:off x="23990299"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1" name="Line 26">
                <a:extLst>
                  <a:ext uri="{FF2B5EF4-FFF2-40B4-BE49-F238E27FC236}">
                    <a16:creationId xmlns:a16="http://schemas.microsoft.com/office/drawing/2014/main" id="{6451851F-E7E3-470C-9971-5C3EE4B3849F}"/>
                  </a:ext>
                </a:extLst>
              </p:cNvPr>
              <p:cNvSpPr>
                <a:spLocks noChangeShapeType="1"/>
              </p:cNvSpPr>
              <p:nvPr/>
            </p:nvSpPr>
            <p:spPr bwMode="auto">
              <a:xfrm>
                <a:off x="23990299"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2" name="Rectangle 27">
                <a:extLst>
                  <a:ext uri="{FF2B5EF4-FFF2-40B4-BE49-F238E27FC236}">
                    <a16:creationId xmlns:a16="http://schemas.microsoft.com/office/drawing/2014/main" id="{A3C7C6E4-FD55-4382-B89D-0368C56A0734}"/>
                  </a:ext>
                </a:extLst>
              </p:cNvPr>
              <p:cNvSpPr>
                <a:spLocks noChangeArrowheads="1"/>
              </p:cNvSpPr>
              <p:nvPr/>
            </p:nvSpPr>
            <p:spPr bwMode="auto">
              <a:xfrm>
                <a:off x="23437849" y="15215"/>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0.8</a:t>
                </a:r>
                <a:endParaRPr kumimoji="0" lang="es-CL" altLang="es-CL" sz="1800" b="0" i="0" u="none" strike="noStrike" cap="none" normalizeH="0" baseline="0" dirty="0">
                  <a:ln>
                    <a:noFill/>
                  </a:ln>
                  <a:solidFill>
                    <a:schemeClr val="tx1"/>
                  </a:solidFill>
                  <a:effectLst/>
                  <a:latin typeface="+mj-lt"/>
                </a:endParaRPr>
              </a:p>
            </p:txBody>
          </p:sp>
          <p:sp>
            <p:nvSpPr>
              <p:cNvPr id="33" name="Line 28">
                <a:extLst>
                  <a:ext uri="{FF2B5EF4-FFF2-40B4-BE49-F238E27FC236}">
                    <a16:creationId xmlns:a16="http://schemas.microsoft.com/office/drawing/2014/main" id="{E65AB612-F51E-4A8C-817F-289F89FE22BA}"/>
                  </a:ext>
                </a:extLst>
              </p:cNvPr>
              <p:cNvSpPr>
                <a:spLocks noChangeShapeType="1"/>
              </p:cNvSpPr>
              <p:nvPr/>
            </p:nvSpPr>
            <p:spPr bwMode="auto">
              <a:xfrm flipV="1">
                <a:off x="28057474" y="15048"/>
                <a:ext cx="0" cy="129"/>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4" name="Line 29">
                <a:extLst>
                  <a:ext uri="{FF2B5EF4-FFF2-40B4-BE49-F238E27FC236}">
                    <a16:creationId xmlns:a16="http://schemas.microsoft.com/office/drawing/2014/main" id="{F29EFE1A-89E1-4D7C-9077-3B94BFFD5FBA}"/>
                  </a:ext>
                </a:extLst>
              </p:cNvPr>
              <p:cNvSpPr>
                <a:spLocks noChangeShapeType="1"/>
              </p:cNvSpPr>
              <p:nvPr/>
            </p:nvSpPr>
            <p:spPr bwMode="auto">
              <a:xfrm>
                <a:off x="28057474" y="5223"/>
                <a:ext cx="0" cy="116"/>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5" name="Rectangle 30">
                <a:extLst>
                  <a:ext uri="{FF2B5EF4-FFF2-40B4-BE49-F238E27FC236}">
                    <a16:creationId xmlns:a16="http://schemas.microsoft.com/office/drawing/2014/main" id="{DCEA6FB8-282D-4BC0-8F99-979AFB805E50}"/>
                  </a:ext>
                </a:extLst>
              </p:cNvPr>
              <p:cNvSpPr>
                <a:spLocks noChangeArrowheads="1"/>
              </p:cNvSpPr>
              <p:nvPr/>
            </p:nvSpPr>
            <p:spPr bwMode="auto">
              <a:xfrm>
                <a:off x="27832049" y="15215"/>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1</a:t>
                </a:r>
                <a:endParaRPr kumimoji="0" lang="es-CL" altLang="es-CL" sz="1800" b="0" i="0" u="none" strike="noStrike" cap="none" normalizeH="0" baseline="0" dirty="0">
                  <a:ln>
                    <a:noFill/>
                  </a:ln>
                  <a:solidFill>
                    <a:schemeClr val="tx1"/>
                  </a:solidFill>
                  <a:effectLst/>
                  <a:latin typeface="+mj-lt"/>
                </a:endParaRPr>
              </a:p>
            </p:txBody>
          </p:sp>
          <p:sp>
            <p:nvSpPr>
              <p:cNvPr id="36" name="Line 31">
                <a:extLst>
                  <a:ext uri="{FF2B5EF4-FFF2-40B4-BE49-F238E27FC236}">
                    <a16:creationId xmlns:a16="http://schemas.microsoft.com/office/drawing/2014/main" id="{3D25FBCE-E373-4185-82F2-D0C436D854C8}"/>
                  </a:ext>
                </a:extLst>
              </p:cNvPr>
              <p:cNvSpPr>
                <a:spLocks noChangeShapeType="1"/>
              </p:cNvSpPr>
              <p:nvPr/>
            </p:nvSpPr>
            <p:spPr bwMode="auto">
              <a:xfrm>
                <a:off x="7785099" y="15177"/>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7" name="Line 32">
                <a:extLst>
                  <a:ext uri="{FF2B5EF4-FFF2-40B4-BE49-F238E27FC236}">
                    <a16:creationId xmlns:a16="http://schemas.microsoft.com/office/drawing/2014/main" id="{EEF7D0A5-1C37-45BB-ACB7-DD71EA75CFA5}"/>
                  </a:ext>
                </a:extLst>
              </p:cNvPr>
              <p:cNvSpPr>
                <a:spLocks noChangeShapeType="1"/>
              </p:cNvSpPr>
              <p:nvPr/>
            </p:nvSpPr>
            <p:spPr bwMode="auto">
              <a:xfrm flipH="1">
                <a:off x="27852687" y="15177"/>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38" name="Rectangle 33">
                <a:extLst>
                  <a:ext uri="{FF2B5EF4-FFF2-40B4-BE49-F238E27FC236}">
                    <a16:creationId xmlns:a16="http://schemas.microsoft.com/office/drawing/2014/main" id="{C333DA2B-9BB2-4D2D-8C2A-CB2EF2BD65D5}"/>
                  </a:ext>
                </a:extLst>
              </p:cNvPr>
              <p:cNvSpPr>
                <a:spLocks noChangeArrowheads="1"/>
              </p:cNvSpPr>
              <p:nvPr/>
            </p:nvSpPr>
            <p:spPr bwMode="auto">
              <a:xfrm>
                <a:off x="7253287" y="14893"/>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a:t>
                </a:r>
                <a:endParaRPr kumimoji="0" lang="es-CL" altLang="es-CL" sz="1800" b="0" i="0" u="none" strike="noStrike" cap="none" normalizeH="0" baseline="0" dirty="0">
                  <a:ln>
                    <a:noFill/>
                  </a:ln>
                  <a:solidFill>
                    <a:schemeClr val="tx1"/>
                  </a:solidFill>
                  <a:effectLst/>
                  <a:latin typeface="+mj-lt"/>
                </a:endParaRPr>
              </a:p>
            </p:txBody>
          </p:sp>
          <p:sp>
            <p:nvSpPr>
              <p:cNvPr id="39" name="Line 34">
                <a:extLst>
                  <a:ext uri="{FF2B5EF4-FFF2-40B4-BE49-F238E27FC236}">
                    <a16:creationId xmlns:a16="http://schemas.microsoft.com/office/drawing/2014/main" id="{EC8D6C63-76E7-40EB-A472-7843F0083652}"/>
                  </a:ext>
                </a:extLst>
              </p:cNvPr>
              <p:cNvSpPr>
                <a:spLocks noChangeShapeType="1"/>
              </p:cNvSpPr>
              <p:nvPr/>
            </p:nvSpPr>
            <p:spPr bwMode="auto">
              <a:xfrm>
                <a:off x="7785099" y="13181"/>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0" name="Line 35">
                <a:extLst>
                  <a:ext uri="{FF2B5EF4-FFF2-40B4-BE49-F238E27FC236}">
                    <a16:creationId xmlns:a16="http://schemas.microsoft.com/office/drawing/2014/main" id="{14ED6B5D-673D-414E-AE44-3640F71FEF46}"/>
                  </a:ext>
                </a:extLst>
              </p:cNvPr>
              <p:cNvSpPr>
                <a:spLocks noChangeShapeType="1"/>
              </p:cNvSpPr>
              <p:nvPr/>
            </p:nvSpPr>
            <p:spPr bwMode="auto">
              <a:xfrm flipH="1">
                <a:off x="27852687" y="13181"/>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1" name="Rectangle 36">
                <a:extLst>
                  <a:ext uri="{FF2B5EF4-FFF2-40B4-BE49-F238E27FC236}">
                    <a16:creationId xmlns:a16="http://schemas.microsoft.com/office/drawing/2014/main" id="{86C05D00-AAED-4B2E-B204-FB5C656EC2F8}"/>
                  </a:ext>
                </a:extLst>
              </p:cNvPr>
              <p:cNvSpPr>
                <a:spLocks noChangeArrowheads="1"/>
              </p:cNvSpPr>
              <p:nvPr/>
            </p:nvSpPr>
            <p:spPr bwMode="auto">
              <a:xfrm>
                <a:off x="6578599" y="12898"/>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0.2</a:t>
                </a:r>
                <a:endParaRPr kumimoji="0" lang="es-CL" altLang="es-CL" sz="1800" b="0" i="0" u="none" strike="noStrike" cap="none" normalizeH="0" baseline="0" dirty="0">
                  <a:ln>
                    <a:noFill/>
                  </a:ln>
                  <a:solidFill>
                    <a:schemeClr val="tx1"/>
                  </a:solidFill>
                  <a:effectLst/>
                  <a:latin typeface="+mj-lt"/>
                </a:endParaRPr>
              </a:p>
            </p:txBody>
          </p:sp>
          <p:sp>
            <p:nvSpPr>
              <p:cNvPr id="42" name="Line 37">
                <a:extLst>
                  <a:ext uri="{FF2B5EF4-FFF2-40B4-BE49-F238E27FC236}">
                    <a16:creationId xmlns:a16="http://schemas.microsoft.com/office/drawing/2014/main" id="{F62CB755-57B4-4BC3-83FB-4B53ED9208E9}"/>
                  </a:ext>
                </a:extLst>
              </p:cNvPr>
              <p:cNvSpPr>
                <a:spLocks noChangeShapeType="1"/>
              </p:cNvSpPr>
              <p:nvPr/>
            </p:nvSpPr>
            <p:spPr bwMode="auto">
              <a:xfrm>
                <a:off x="7785099" y="11185"/>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3" name="Line 38">
                <a:extLst>
                  <a:ext uri="{FF2B5EF4-FFF2-40B4-BE49-F238E27FC236}">
                    <a16:creationId xmlns:a16="http://schemas.microsoft.com/office/drawing/2014/main" id="{2419E95A-7557-4237-8D95-504CEA8DA0A4}"/>
                  </a:ext>
                </a:extLst>
              </p:cNvPr>
              <p:cNvSpPr>
                <a:spLocks noChangeShapeType="1"/>
              </p:cNvSpPr>
              <p:nvPr/>
            </p:nvSpPr>
            <p:spPr bwMode="auto">
              <a:xfrm flipH="1">
                <a:off x="27852687" y="11185"/>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4" name="Rectangle 39">
                <a:extLst>
                  <a:ext uri="{FF2B5EF4-FFF2-40B4-BE49-F238E27FC236}">
                    <a16:creationId xmlns:a16="http://schemas.microsoft.com/office/drawing/2014/main" id="{4A7FB4E3-52AD-46D2-A17B-CB92AE133256}"/>
                  </a:ext>
                </a:extLst>
              </p:cNvPr>
              <p:cNvSpPr>
                <a:spLocks noChangeArrowheads="1"/>
              </p:cNvSpPr>
              <p:nvPr/>
            </p:nvSpPr>
            <p:spPr bwMode="auto">
              <a:xfrm>
                <a:off x="6578599" y="10902"/>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0.4</a:t>
                </a:r>
                <a:endParaRPr kumimoji="0" lang="es-CL" altLang="es-CL" sz="1800" b="0" i="0" u="none" strike="noStrike" cap="none" normalizeH="0" baseline="0" dirty="0">
                  <a:ln>
                    <a:noFill/>
                  </a:ln>
                  <a:solidFill>
                    <a:schemeClr val="tx1"/>
                  </a:solidFill>
                  <a:effectLst/>
                  <a:latin typeface="+mj-lt"/>
                </a:endParaRPr>
              </a:p>
            </p:txBody>
          </p:sp>
          <p:sp>
            <p:nvSpPr>
              <p:cNvPr id="45" name="Line 40">
                <a:extLst>
                  <a:ext uri="{FF2B5EF4-FFF2-40B4-BE49-F238E27FC236}">
                    <a16:creationId xmlns:a16="http://schemas.microsoft.com/office/drawing/2014/main" id="{64DEE2B9-655D-4FA2-A8BB-0B6506FD4AEC}"/>
                  </a:ext>
                </a:extLst>
              </p:cNvPr>
              <p:cNvSpPr>
                <a:spLocks noChangeShapeType="1"/>
              </p:cNvSpPr>
              <p:nvPr/>
            </p:nvSpPr>
            <p:spPr bwMode="auto">
              <a:xfrm>
                <a:off x="7785099" y="9202"/>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6" name="Line 41">
                <a:extLst>
                  <a:ext uri="{FF2B5EF4-FFF2-40B4-BE49-F238E27FC236}">
                    <a16:creationId xmlns:a16="http://schemas.microsoft.com/office/drawing/2014/main" id="{0E799A36-E214-462C-A008-66D6AA57A58E}"/>
                  </a:ext>
                </a:extLst>
              </p:cNvPr>
              <p:cNvSpPr>
                <a:spLocks noChangeShapeType="1"/>
              </p:cNvSpPr>
              <p:nvPr/>
            </p:nvSpPr>
            <p:spPr bwMode="auto">
              <a:xfrm flipH="1">
                <a:off x="27852687" y="9202"/>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7" name="Rectangle 42">
                <a:extLst>
                  <a:ext uri="{FF2B5EF4-FFF2-40B4-BE49-F238E27FC236}">
                    <a16:creationId xmlns:a16="http://schemas.microsoft.com/office/drawing/2014/main" id="{02142F63-26E5-4CAA-83AF-59E6219E01AE}"/>
                  </a:ext>
                </a:extLst>
              </p:cNvPr>
              <p:cNvSpPr>
                <a:spLocks noChangeArrowheads="1"/>
              </p:cNvSpPr>
              <p:nvPr/>
            </p:nvSpPr>
            <p:spPr bwMode="auto">
              <a:xfrm>
                <a:off x="6578599" y="8919"/>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0.6</a:t>
                </a:r>
                <a:endParaRPr kumimoji="0" lang="es-CL" altLang="es-CL" sz="1800" b="0" i="0" u="none" strike="noStrike" cap="none" normalizeH="0" baseline="0" dirty="0">
                  <a:ln>
                    <a:noFill/>
                  </a:ln>
                  <a:solidFill>
                    <a:schemeClr val="tx1"/>
                  </a:solidFill>
                  <a:effectLst/>
                  <a:latin typeface="+mj-lt"/>
                </a:endParaRPr>
              </a:p>
            </p:txBody>
          </p:sp>
          <p:sp>
            <p:nvSpPr>
              <p:cNvPr id="48" name="Line 43">
                <a:extLst>
                  <a:ext uri="{FF2B5EF4-FFF2-40B4-BE49-F238E27FC236}">
                    <a16:creationId xmlns:a16="http://schemas.microsoft.com/office/drawing/2014/main" id="{579216E1-7864-40F4-A894-39EFB8402942}"/>
                  </a:ext>
                </a:extLst>
              </p:cNvPr>
              <p:cNvSpPr>
                <a:spLocks noChangeShapeType="1"/>
              </p:cNvSpPr>
              <p:nvPr/>
            </p:nvSpPr>
            <p:spPr bwMode="auto">
              <a:xfrm>
                <a:off x="7785099" y="7206"/>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49" name="Line 44">
                <a:extLst>
                  <a:ext uri="{FF2B5EF4-FFF2-40B4-BE49-F238E27FC236}">
                    <a16:creationId xmlns:a16="http://schemas.microsoft.com/office/drawing/2014/main" id="{B616A859-E7F1-4ED9-B2D0-C6A828733E13}"/>
                  </a:ext>
                </a:extLst>
              </p:cNvPr>
              <p:cNvSpPr>
                <a:spLocks noChangeShapeType="1"/>
              </p:cNvSpPr>
              <p:nvPr/>
            </p:nvSpPr>
            <p:spPr bwMode="auto">
              <a:xfrm flipH="1">
                <a:off x="27852687" y="7206"/>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0" name="Rectangle 45">
                <a:extLst>
                  <a:ext uri="{FF2B5EF4-FFF2-40B4-BE49-F238E27FC236}">
                    <a16:creationId xmlns:a16="http://schemas.microsoft.com/office/drawing/2014/main" id="{10B13980-69C7-4EBB-9469-8D12D62CF9D0}"/>
                  </a:ext>
                </a:extLst>
              </p:cNvPr>
              <p:cNvSpPr>
                <a:spLocks noChangeArrowheads="1"/>
              </p:cNvSpPr>
              <p:nvPr/>
            </p:nvSpPr>
            <p:spPr bwMode="auto">
              <a:xfrm>
                <a:off x="6578599" y="6923"/>
                <a:ext cx="104034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0.8</a:t>
                </a:r>
                <a:endParaRPr kumimoji="0" lang="es-CL" altLang="es-CL" sz="1800" b="0" i="0" u="none" strike="noStrike" cap="none" normalizeH="0" baseline="0" dirty="0">
                  <a:ln>
                    <a:noFill/>
                  </a:ln>
                  <a:solidFill>
                    <a:schemeClr val="tx1"/>
                  </a:solidFill>
                  <a:effectLst/>
                  <a:latin typeface="+mj-lt"/>
                </a:endParaRPr>
              </a:p>
            </p:txBody>
          </p:sp>
          <p:sp>
            <p:nvSpPr>
              <p:cNvPr id="51" name="Line 46">
                <a:extLst>
                  <a:ext uri="{FF2B5EF4-FFF2-40B4-BE49-F238E27FC236}">
                    <a16:creationId xmlns:a16="http://schemas.microsoft.com/office/drawing/2014/main" id="{FCA8E5CB-3ED5-4212-83A6-4CF4B79AE3A3}"/>
                  </a:ext>
                </a:extLst>
              </p:cNvPr>
              <p:cNvSpPr>
                <a:spLocks noChangeShapeType="1"/>
              </p:cNvSpPr>
              <p:nvPr/>
            </p:nvSpPr>
            <p:spPr bwMode="auto">
              <a:xfrm>
                <a:off x="7785099" y="5223"/>
                <a:ext cx="184150"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2" name="Line 47">
                <a:extLst>
                  <a:ext uri="{FF2B5EF4-FFF2-40B4-BE49-F238E27FC236}">
                    <a16:creationId xmlns:a16="http://schemas.microsoft.com/office/drawing/2014/main" id="{1F1A7C8E-D11A-4410-96EC-266F5E40BEFA}"/>
                  </a:ext>
                </a:extLst>
              </p:cNvPr>
              <p:cNvSpPr>
                <a:spLocks noChangeShapeType="1"/>
              </p:cNvSpPr>
              <p:nvPr/>
            </p:nvSpPr>
            <p:spPr bwMode="auto">
              <a:xfrm flipH="1">
                <a:off x="27852687" y="5223"/>
                <a:ext cx="204787"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3" name="Rectangle 48">
                <a:extLst>
                  <a:ext uri="{FF2B5EF4-FFF2-40B4-BE49-F238E27FC236}">
                    <a16:creationId xmlns:a16="http://schemas.microsoft.com/office/drawing/2014/main" id="{9F49F577-2CD5-4766-8E02-17B3B3EF73A2}"/>
                  </a:ext>
                </a:extLst>
              </p:cNvPr>
              <p:cNvSpPr>
                <a:spLocks noChangeArrowheads="1"/>
              </p:cNvSpPr>
              <p:nvPr/>
            </p:nvSpPr>
            <p:spPr bwMode="auto">
              <a:xfrm>
                <a:off x="7253287" y="4940"/>
                <a:ext cx="416781"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b="0" i="0" u="none" strike="noStrike" cap="none" normalizeH="0" baseline="0" dirty="0">
                    <a:ln>
                      <a:noFill/>
                    </a:ln>
                    <a:solidFill>
                      <a:srgbClr val="000000"/>
                    </a:solidFill>
                    <a:effectLst/>
                    <a:latin typeface="+mj-lt"/>
                  </a:rPr>
                  <a:t>1</a:t>
                </a:r>
                <a:endParaRPr kumimoji="0" lang="es-CL" altLang="es-CL" sz="1800" b="0" i="0" u="none" strike="noStrike" cap="none" normalizeH="0" baseline="0" dirty="0">
                  <a:ln>
                    <a:noFill/>
                  </a:ln>
                  <a:solidFill>
                    <a:schemeClr val="tx1"/>
                  </a:solidFill>
                  <a:effectLst/>
                  <a:latin typeface="+mj-lt"/>
                </a:endParaRPr>
              </a:p>
            </p:txBody>
          </p:sp>
          <p:sp>
            <p:nvSpPr>
              <p:cNvPr id="54" name="Line 49">
                <a:extLst>
                  <a:ext uri="{FF2B5EF4-FFF2-40B4-BE49-F238E27FC236}">
                    <a16:creationId xmlns:a16="http://schemas.microsoft.com/office/drawing/2014/main" id="{B33B9EEB-47DA-4C1F-A885-848B511E8922}"/>
                  </a:ext>
                </a:extLst>
              </p:cNvPr>
              <p:cNvSpPr>
                <a:spLocks noChangeShapeType="1"/>
              </p:cNvSpPr>
              <p:nvPr/>
            </p:nvSpPr>
            <p:spPr bwMode="auto">
              <a:xfrm>
                <a:off x="7785099" y="5223"/>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5" name="Line 50">
                <a:extLst>
                  <a:ext uri="{FF2B5EF4-FFF2-40B4-BE49-F238E27FC236}">
                    <a16:creationId xmlns:a16="http://schemas.microsoft.com/office/drawing/2014/main" id="{D6C0F701-4CD1-4029-8EA9-82CB55509ABE}"/>
                  </a:ext>
                </a:extLst>
              </p:cNvPr>
              <p:cNvSpPr>
                <a:spLocks noChangeShapeType="1"/>
              </p:cNvSpPr>
              <p:nvPr/>
            </p:nvSpPr>
            <p:spPr bwMode="auto">
              <a:xfrm>
                <a:off x="7785099" y="15177"/>
                <a:ext cx="20272375" cy="0"/>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6" name="Line 51">
                <a:extLst>
                  <a:ext uri="{FF2B5EF4-FFF2-40B4-BE49-F238E27FC236}">
                    <a16:creationId xmlns:a16="http://schemas.microsoft.com/office/drawing/2014/main" id="{4E82EC5A-3F20-44E3-92F0-989926A08A72}"/>
                  </a:ext>
                </a:extLst>
              </p:cNvPr>
              <p:cNvSpPr>
                <a:spLocks noChangeShapeType="1"/>
              </p:cNvSpPr>
              <p:nvPr/>
            </p:nvSpPr>
            <p:spPr bwMode="auto">
              <a:xfrm flipV="1">
                <a:off x="28057474"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7" name="Line 52">
                <a:extLst>
                  <a:ext uri="{FF2B5EF4-FFF2-40B4-BE49-F238E27FC236}">
                    <a16:creationId xmlns:a16="http://schemas.microsoft.com/office/drawing/2014/main" id="{5F27A812-0B68-4858-931A-5C2701E283AF}"/>
                  </a:ext>
                </a:extLst>
              </p:cNvPr>
              <p:cNvSpPr>
                <a:spLocks noChangeShapeType="1"/>
              </p:cNvSpPr>
              <p:nvPr/>
            </p:nvSpPr>
            <p:spPr bwMode="auto">
              <a:xfrm flipV="1">
                <a:off x="7785099" y="5223"/>
                <a:ext cx="0" cy="9954"/>
              </a:xfrm>
              <a:prstGeom prst="line">
                <a:avLst/>
              </a:prstGeom>
              <a:noFill/>
              <a:ln w="8255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a:p>
            </p:txBody>
          </p:sp>
          <p:sp>
            <p:nvSpPr>
              <p:cNvPr id="58" name="Freeform 53">
                <a:extLst>
                  <a:ext uri="{FF2B5EF4-FFF2-40B4-BE49-F238E27FC236}">
                    <a16:creationId xmlns:a16="http://schemas.microsoft.com/office/drawing/2014/main" id="{B38D8B6A-0772-4E32-86D5-9CF8915DF1F0}"/>
                  </a:ext>
                </a:extLst>
              </p:cNvPr>
              <p:cNvSpPr>
                <a:spLocks/>
              </p:cNvSpPr>
              <p:nvPr/>
            </p:nvSpPr>
            <p:spPr bwMode="auto">
              <a:xfrm>
                <a:off x="7768064" y="5212"/>
                <a:ext cx="19451291" cy="7312"/>
              </a:xfrm>
              <a:custGeom>
                <a:avLst/>
                <a:gdLst>
                  <a:gd name="T0" fmla="*/ 12525 w 12770"/>
                  <a:gd name="T1" fmla="*/ 0 h 9954"/>
                  <a:gd name="T2" fmla="*/ 12049 w 12770"/>
                  <a:gd name="T3" fmla="*/ 0 h 9954"/>
                  <a:gd name="T4" fmla="*/ 11585 w 12770"/>
                  <a:gd name="T5" fmla="*/ 0 h 9954"/>
                  <a:gd name="T6" fmla="*/ 11109 w 12770"/>
                  <a:gd name="T7" fmla="*/ 0 h 9954"/>
                  <a:gd name="T8" fmla="*/ 10633 w 12770"/>
                  <a:gd name="T9" fmla="*/ 0 h 9954"/>
                  <a:gd name="T10" fmla="*/ 10156 w 12770"/>
                  <a:gd name="T11" fmla="*/ 0 h 9954"/>
                  <a:gd name="T12" fmla="*/ 9693 w 12770"/>
                  <a:gd name="T13" fmla="*/ 0 h 9954"/>
                  <a:gd name="T14" fmla="*/ 9217 w 12770"/>
                  <a:gd name="T15" fmla="*/ 0 h 9954"/>
                  <a:gd name="T16" fmla="*/ 8740 w 12770"/>
                  <a:gd name="T17" fmla="*/ 0 h 9954"/>
                  <a:gd name="T18" fmla="*/ 8264 w 12770"/>
                  <a:gd name="T19" fmla="*/ 0 h 9954"/>
                  <a:gd name="T20" fmla="*/ 7801 w 12770"/>
                  <a:gd name="T21" fmla="*/ 0 h 9954"/>
                  <a:gd name="T22" fmla="*/ 7324 w 12770"/>
                  <a:gd name="T23" fmla="*/ 0 h 9954"/>
                  <a:gd name="T24" fmla="*/ 7093 w 12770"/>
                  <a:gd name="T25" fmla="*/ 181 h 9954"/>
                  <a:gd name="T26" fmla="*/ 6848 w 12770"/>
                  <a:gd name="T27" fmla="*/ 361 h 9954"/>
                  <a:gd name="T28" fmla="*/ 6385 w 12770"/>
                  <a:gd name="T29" fmla="*/ 361 h 9954"/>
                  <a:gd name="T30" fmla="*/ 5908 w 12770"/>
                  <a:gd name="T31" fmla="*/ 361 h 9954"/>
                  <a:gd name="T32" fmla="*/ 5432 w 12770"/>
                  <a:gd name="T33" fmla="*/ 361 h 9954"/>
                  <a:gd name="T34" fmla="*/ 5200 w 12770"/>
                  <a:gd name="T35" fmla="*/ 541 h 9954"/>
                  <a:gd name="T36" fmla="*/ 4724 w 12770"/>
                  <a:gd name="T37" fmla="*/ 541 h 9954"/>
                  <a:gd name="T38" fmla="*/ 4492 w 12770"/>
                  <a:gd name="T39" fmla="*/ 734 h 9954"/>
                  <a:gd name="T40" fmla="*/ 4248 w 12770"/>
                  <a:gd name="T41" fmla="*/ 1095 h 9954"/>
                  <a:gd name="T42" fmla="*/ 3772 w 12770"/>
                  <a:gd name="T43" fmla="*/ 1095 h 9954"/>
                  <a:gd name="T44" fmla="*/ 3308 w 12770"/>
                  <a:gd name="T45" fmla="*/ 1095 h 9954"/>
                  <a:gd name="T46" fmla="*/ 2832 w 12770"/>
                  <a:gd name="T47" fmla="*/ 1095 h 9954"/>
                  <a:gd name="T48" fmla="*/ 2356 w 12770"/>
                  <a:gd name="T49" fmla="*/ 1095 h 9954"/>
                  <a:gd name="T50" fmla="*/ 2124 w 12770"/>
                  <a:gd name="T51" fmla="*/ 1648 h 9954"/>
                  <a:gd name="T52" fmla="*/ 1648 w 12770"/>
                  <a:gd name="T53" fmla="*/ 1648 h 9954"/>
                  <a:gd name="T54" fmla="*/ 1416 w 12770"/>
                  <a:gd name="T55" fmla="*/ 2022 h 9954"/>
                  <a:gd name="T56" fmla="*/ 1171 w 12770"/>
                  <a:gd name="T57" fmla="*/ 2576 h 9954"/>
                  <a:gd name="T58" fmla="*/ 940 w 12770"/>
                  <a:gd name="T59" fmla="*/ 2756 h 9954"/>
                  <a:gd name="T60" fmla="*/ 708 w 12770"/>
                  <a:gd name="T61" fmla="*/ 3683 h 9954"/>
                  <a:gd name="T62" fmla="*/ 463 w 12770"/>
                  <a:gd name="T63" fmla="*/ 4790 h 9954"/>
                  <a:gd name="T64" fmla="*/ 232 w 12770"/>
                  <a:gd name="T65" fmla="*/ 7185 h 9954"/>
                  <a:gd name="T66" fmla="*/ 0 w 12770"/>
                  <a:gd name="T67" fmla="*/ 7546 h 9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70" h="9954">
                    <a:moveTo>
                      <a:pt x="12770" y="0"/>
                    </a:moveTo>
                    <a:lnTo>
                      <a:pt x="12525" y="0"/>
                    </a:lnTo>
                    <a:lnTo>
                      <a:pt x="12293" y="0"/>
                    </a:lnTo>
                    <a:lnTo>
                      <a:pt x="12049" y="0"/>
                    </a:lnTo>
                    <a:lnTo>
                      <a:pt x="11817" y="0"/>
                    </a:lnTo>
                    <a:lnTo>
                      <a:pt x="11585" y="0"/>
                    </a:lnTo>
                    <a:lnTo>
                      <a:pt x="11341" y="0"/>
                    </a:lnTo>
                    <a:lnTo>
                      <a:pt x="11109" y="0"/>
                    </a:lnTo>
                    <a:lnTo>
                      <a:pt x="10877" y="0"/>
                    </a:lnTo>
                    <a:lnTo>
                      <a:pt x="10633" y="0"/>
                    </a:lnTo>
                    <a:lnTo>
                      <a:pt x="10401" y="0"/>
                    </a:lnTo>
                    <a:lnTo>
                      <a:pt x="10156" y="0"/>
                    </a:lnTo>
                    <a:lnTo>
                      <a:pt x="9925" y="0"/>
                    </a:lnTo>
                    <a:lnTo>
                      <a:pt x="9693" y="0"/>
                    </a:lnTo>
                    <a:lnTo>
                      <a:pt x="9448" y="0"/>
                    </a:lnTo>
                    <a:lnTo>
                      <a:pt x="9217" y="0"/>
                    </a:lnTo>
                    <a:lnTo>
                      <a:pt x="8985" y="0"/>
                    </a:lnTo>
                    <a:lnTo>
                      <a:pt x="8740" y="0"/>
                    </a:lnTo>
                    <a:lnTo>
                      <a:pt x="8509" y="0"/>
                    </a:lnTo>
                    <a:lnTo>
                      <a:pt x="8264" y="0"/>
                    </a:lnTo>
                    <a:lnTo>
                      <a:pt x="8032" y="0"/>
                    </a:lnTo>
                    <a:lnTo>
                      <a:pt x="7801" y="0"/>
                    </a:lnTo>
                    <a:lnTo>
                      <a:pt x="7556" y="0"/>
                    </a:lnTo>
                    <a:lnTo>
                      <a:pt x="7324" y="0"/>
                    </a:lnTo>
                    <a:lnTo>
                      <a:pt x="7093" y="0"/>
                    </a:lnTo>
                    <a:lnTo>
                      <a:pt x="7093" y="181"/>
                    </a:lnTo>
                    <a:lnTo>
                      <a:pt x="6848" y="181"/>
                    </a:lnTo>
                    <a:lnTo>
                      <a:pt x="6848" y="361"/>
                    </a:lnTo>
                    <a:lnTo>
                      <a:pt x="6616" y="361"/>
                    </a:lnTo>
                    <a:lnTo>
                      <a:pt x="6385" y="361"/>
                    </a:lnTo>
                    <a:lnTo>
                      <a:pt x="6140" y="361"/>
                    </a:lnTo>
                    <a:lnTo>
                      <a:pt x="5908" y="361"/>
                    </a:lnTo>
                    <a:lnTo>
                      <a:pt x="5664" y="361"/>
                    </a:lnTo>
                    <a:lnTo>
                      <a:pt x="5432" y="361"/>
                    </a:lnTo>
                    <a:lnTo>
                      <a:pt x="5432" y="541"/>
                    </a:lnTo>
                    <a:lnTo>
                      <a:pt x="5200" y="541"/>
                    </a:lnTo>
                    <a:lnTo>
                      <a:pt x="4956" y="541"/>
                    </a:lnTo>
                    <a:lnTo>
                      <a:pt x="4724" y="541"/>
                    </a:lnTo>
                    <a:lnTo>
                      <a:pt x="4724" y="734"/>
                    </a:lnTo>
                    <a:lnTo>
                      <a:pt x="4492" y="734"/>
                    </a:lnTo>
                    <a:lnTo>
                      <a:pt x="4492" y="1095"/>
                    </a:lnTo>
                    <a:lnTo>
                      <a:pt x="4248" y="1095"/>
                    </a:lnTo>
                    <a:lnTo>
                      <a:pt x="4016" y="1095"/>
                    </a:lnTo>
                    <a:lnTo>
                      <a:pt x="3772" y="1095"/>
                    </a:lnTo>
                    <a:lnTo>
                      <a:pt x="3540" y="1095"/>
                    </a:lnTo>
                    <a:lnTo>
                      <a:pt x="3308" y="1095"/>
                    </a:lnTo>
                    <a:lnTo>
                      <a:pt x="3064" y="1095"/>
                    </a:lnTo>
                    <a:lnTo>
                      <a:pt x="2832" y="1095"/>
                    </a:lnTo>
                    <a:lnTo>
                      <a:pt x="2600" y="1095"/>
                    </a:lnTo>
                    <a:lnTo>
                      <a:pt x="2356" y="1095"/>
                    </a:lnTo>
                    <a:lnTo>
                      <a:pt x="2124" y="1095"/>
                    </a:lnTo>
                    <a:lnTo>
                      <a:pt x="2124" y="1648"/>
                    </a:lnTo>
                    <a:lnTo>
                      <a:pt x="1879" y="1648"/>
                    </a:lnTo>
                    <a:lnTo>
                      <a:pt x="1648" y="1648"/>
                    </a:lnTo>
                    <a:lnTo>
                      <a:pt x="1648" y="2022"/>
                    </a:lnTo>
                    <a:lnTo>
                      <a:pt x="1416" y="2022"/>
                    </a:lnTo>
                    <a:lnTo>
                      <a:pt x="1416" y="2576"/>
                    </a:lnTo>
                    <a:lnTo>
                      <a:pt x="1171" y="2576"/>
                    </a:lnTo>
                    <a:lnTo>
                      <a:pt x="1171" y="2756"/>
                    </a:lnTo>
                    <a:lnTo>
                      <a:pt x="940" y="2756"/>
                    </a:lnTo>
                    <a:lnTo>
                      <a:pt x="940" y="3683"/>
                    </a:lnTo>
                    <a:lnTo>
                      <a:pt x="708" y="3683"/>
                    </a:lnTo>
                    <a:lnTo>
                      <a:pt x="708" y="4790"/>
                    </a:lnTo>
                    <a:lnTo>
                      <a:pt x="463" y="4790"/>
                    </a:lnTo>
                    <a:lnTo>
                      <a:pt x="463" y="7185"/>
                    </a:lnTo>
                    <a:lnTo>
                      <a:pt x="232" y="7185"/>
                    </a:lnTo>
                    <a:lnTo>
                      <a:pt x="232" y="7546"/>
                    </a:lnTo>
                    <a:lnTo>
                      <a:pt x="0" y="7546"/>
                    </a:lnTo>
                    <a:lnTo>
                      <a:pt x="0" y="9954"/>
                    </a:lnTo>
                  </a:path>
                </a:pathLst>
              </a:custGeom>
              <a:noFill/>
              <a:ln w="122238" cap="flat">
                <a:solidFill>
                  <a:srgbClr val="FFC000"/>
                </a:solidFill>
                <a:prstDash val="sysDot"/>
                <a:round/>
                <a:headEnd/>
                <a:tailEnd/>
                <a:extLst>
                  <a:ext uri="{C807C97D-BFC1-408E-A445-0C87EB9F89A2}">
                    <ask:lineSketchStyleProps xmlns:ask="http://schemas.microsoft.com/office/drawing/2018/sketchyshapes" sd="1219033472">
                      <a:custGeom>
                        <a:avLst/>
                        <a:gdLst>
                          <a:gd name="connsiteX0" fmla="*/ 20272375 w 20272375"/>
                          <a:gd name="connsiteY0" fmla="*/ 0 h 14687544"/>
                          <a:gd name="connsiteX1" fmla="*/ 19883437 w 20272375"/>
                          <a:gd name="connsiteY1" fmla="*/ 0 h 14687544"/>
                          <a:gd name="connsiteX2" fmla="*/ 19515137 w 20272375"/>
                          <a:gd name="connsiteY2" fmla="*/ 0 h 14687544"/>
                          <a:gd name="connsiteX3" fmla="*/ 19127787 w 20272375"/>
                          <a:gd name="connsiteY3" fmla="*/ 0 h 14687544"/>
                          <a:gd name="connsiteX4" fmla="*/ 18759487 w 20272375"/>
                          <a:gd name="connsiteY4" fmla="*/ 0 h 14687544"/>
                          <a:gd name="connsiteX5" fmla="*/ 18391187 w 20272375"/>
                          <a:gd name="connsiteY5" fmla="*/ 0 h 14687544"/>
                          <a:gd name="connsiteX6" fmla="*/ 18003837 w 20272375"/>
                          <a:gd name="connsiteY6" fmla="*/ 0 h 14687544"/>
                          <a:gd name="connsiteX7" fmla="*/ 17635537 w 20272375"/>
                          <a:gd name="connsiteY7" fmla="*/ 0 h 14687544"/>
                          <a:gd name="connsiteX8" fmla="*/ 17267237 w 20272375"/>
                          <a:gd name="connsiteY8" fmla="*/ 0 h 14687544"/>
                          <a:gd name="connsiteX9" fmla="*/ 16879887 w 20272375"/>
                          <a:gd name="connsiteY9" fmla="*/ 0 h 14687544"/>
                          <a:gd name="connsiteX10" fmla="*/ 16511587 w 20272375"/>
                          <a:gd name="connsiteY10" fmla="*/ 0 h 14687544"/>
                          <a:gd name="connsiteX11" fmla="*/ 16122650 w 20272375"/>
                          <a:gd name="connsiteY11" fmla="*/ 0 h 14687544"/>
                          <a:gd name="connsiteX12" fmla="*/ 15755937 w 20272375"/>
                          <a:gd name="connsiteY12" fmla="*/ 0 h 14687544"/>
                          <a:gd name="connsiteX13" fmla="*/ 15387637 w 20272375"/>
                          <a:gd name="connsiteY13" fmla="*/ 0 h 14687544"/>
                          <a:gd name="connsiteX14" fmla="*/ 14998700 w 20272375"/>
                          <a:gd name="connsiteY14" fmla="*/ 0 h 14687544"/>
                          <a:gd name="connsiteX15" fmla="*/ 14631987 w 20272375"/>
                          <a:gd name="connsiteY15" fmla="*/ 0 h 14687544"/>
                          <a:gd name="connsiteX16" fmla="*/ 14263687 w 20272375"/>
                          <a:gd name="connsiteY16" fmla="*/ 0 h 14687544"/>
                          <a:gd name="connsiteX17" fmla="*/ 13874750 w 20272375"/>
                          <a:gd name="connsiteY17" fmla="*/ 0 h 14687544"/>
                          <a:gd name="connsiteX18" fmla="*/ 13508037 w 20272375"/>
                          <a:gd name="connsiteY18" fmla="*/ 0 h 14687544"/>
                          <a:gd name="connsiteX19" fmla="*/ 13119100 w 20272375"/>
                          <a:gd name="connsiteY19" fmla="*/ 0 h 14687544"/>
                          <a:gd name="connsiteX20" fmla="*/ 12750800 w 20272375"/>
                          <a:gd name="connsiteY20" fmla="*/ 0 h 14687544"/>
                          <a:gd name="connsiteX21" fmla="*/ 12384087 w 20272375"/>
                          <a:gd name="connsiteY21" fmla="*/ 0 h 14687544"/>
                          <a:gd name="connsiteX22" fmla="*/ 11995150 w 20272375"/>
                          <a:gd name="connsiteY22" fmla="*/ 0 h 14687544"/>
                          <a:gd name="connsiteX23" fmla="*/ 11626850 w 20272375"/>
                          <a:gd name="connsiteY23" fmla="*/ 0 h 14687544"/>
                          <a:gd name="connsiteX24" fmla="*/ 11260137 w 20272375"/>
                          <a:gd name="connsiteY24" fmla="*/ 0 h 14687544"/>
                          <a:gd name="connsiteX25" fmla="*/ 11260137 w 20272375"/>
                          <a:gd name="connsiteY25" fmla="*/ 267073 h 14687544"/>
                          <a:gd name="connsiteX26" fmla="*/ 10871200 w 20272375"/>
                          <a:gd name="connsiteY26" fmla="*/ 267073 h 14687544"/>
                          <a:gd name="connsiteX27" fmla="*/ 10871200 w 20272375"/>
                          <a:gd name="connsiteY27" fmla="*/ 532670 h 14687544"/>
                          <a:gd name="connsiteX28" fmla="*/ 10502900 w 20272375"/>
                          <a:gd name="connsiteY28" fmla="*/ 532670 h 14687544"/>
                          <a:gd name="connsiteX29" fmla="*/ 10136187 w 20272375"/>
                          <a:gd name="connsiteY29" fmla="*/ 532670 h 14687544"/>
                          <a:gd name="connsiteX30" fmla="*/ 9747250 w 20272375"/>
                          <a:gd name="connsiteY30" fmla="*/ 532670 h 14687544"/>
                          <a:gd name="connsiteX31" fmla="*/ 9378950 w 20272375"/>
                          <a:gd name="connsiteY31" fmla="*/ 532670 h 14687544"/>
                          <a:gd name="connsiteX32" fmla="*/ 8991600 w 20272375"/>
                          <a:gd name="connsiteY32" fmla="*/ 532670 h 14687544"/>
                          <a:gd name="connsiteX33" fmla="*/ 8623300 w 20272375"/>
                          <a:gd name="connsiteY33" fmla="*/ 532670 h 14687544"/>
                          <a:gd name="connsiteX34" fmla="*/ 8623300 w 20272375"/>
                          <a:gd name="connsiteY34" fmla="*/ 798268 h 14687544"/>
                          <a:gd name="connsiteX35" fmla="*/ 8255000 w 20272375"/>
                          <a:gd name="connsiteY35" fmla="*/ 798268 h 14687544"/>
                          <a:gd name="connsiteX36" fmla="*/ 7867650 w 20272375"/>
                          <a:gd name="connsiteY36" fmla="*/ 798268 h 14687544"/>
                          <a:gd name="connsiteX37" fmla="*/ 7499350 w 20272375"/>
                          <a:gd name="connsiteY37" fmla="*/ 798268 h 14687544"/>
                          <a:gd name="connsiteX38" fmla="*/ 7499350 w 20272375"/>
                          <a:gd name="connsiteY38" fmla="*/ 1083047 h 14687544"/>
                          <a:gd name="connsiteX39" fmla="*/ 7131050 w 20272375"/>
                          <a:gd name="connsiteY39" fmla="*/ 1083047 h 14687544"/>
                          <a:gd name="connsiteX40" fmla="*/ 7131050 w 20272375"/>
                          <a:gd name="connsiteY40" fmla="*/ 1615718 h 14687544"/>
                          <a:gd name="connsiteX41" fmla="*/ 6743700 w 20272375"/>
                          <a:gd name="connsiteY41" fmla="*/ 1615718 h 14687544"/>
                          <a:gd name="connsiteX42" fmla="*/ 6375400 w 20272375"/>
                          <a:gd name="connsiteY42" fmla="*/ 1615718 h 14687544"/>
                          <a:gd name="connsiteX43" fmla="*/ 5988050 w 20272375"/>
                          <a:gd name="connsiteY43" fmla="*/ 1615718 h 14687544"/>
                          <a:gd name="connsiteX44" fmla="*/ 5619750 w 20272375"/>
                          <a:gd name="connsiteY44" fmla="*/ 1615718 h 14687544"/>
                          <a:gd name="connsiteX45" fmla="*/ 5251450 w 20272375"/>
                          <a:gd name="connsiteY45" fmla="*/ 1615718 h 14687544"/>
                          <a:gd name="connsiteX46" fmla="*/ 4864100 w 20272375"/>
                          <a:gd name="connsiteY46" fmla="*/ 1615718 h 14687544"/>
                          <a:gd name="connsiteX47" fmla="*/ 4495800 w 20272375"/>
                          <a:gd name="connsiteY47" fmla="*/ 1615718 h 14687544"/>
                          <a:gd name="connsiteX48" fmla="*/ 4127500 w 20272375"/>
                          <a:gd name="connsiteY48" fmla="*/ 1615718 h 14687544"/>
                          <a:gd name="connsiteX49" fmla="*/ 3740150 w 20272375"/>
                          <a:gd name="connsiteY49" fmla="*/ 1615718 h 14687544"/>
                          <a:gd name="connsiteX50" fmla="*/ 3371850 w 20272375"/>
                          <a:gd name="connsiteY50" fmla="*/ 1615718 h 14687544"/>
                          <a:gd name="connsiteX51" fmla="*/ 3371850 w 20272375"/>
                          <a:gd name="connsiteY51" fmla="*/ 2015546 h 14687544"/>
                          <a:gd name="connsiteX52" fmla="*/ 3371850 w 20272375"/>
                          <a:gd name="connsiteY52" fmla="*/ 2431693 h 14687544"/>
                          <a:gd name="connsiteX53" fmla="*/ 2982912 w 20272375"/>
                          <a:gd name="connsiteY53" fmla="*/ 2431693 h 14687544"/>
                          <a:gd name="connsiteX54" fmla="*/ 2616200 w 20272375"/>
                          <a:gd name="connsiteY54" fmla="*/ 2431693 h 14687544"/>
                          <a:gd name="connsiteX55" fmla="*/ 2616200 w 20272375"/>
                          <a:gd name="connsiteY55" fmla="*/ 2983545 h 14687544"/>
                          <a:gd name="connsiteX56" fmla="*/ 2247900 w 20272375"/>
                          <a:gd name="connsiteY56" fmla="*/ 2983545 h 14687544"/>
                          <a:gd name="connsiteX57" fmla="*/ 2247900 w 20272375"/>
                          <a:gd name="connsiteY57" fmla="*/ 3392270 h 14687544"/>
                          <a:gd name="connsiteX58" fmla="*/ 2247900 w 20272375"/>
                          <a:gd name="connsiteY58" fmla="*/ 3800995 h 14687544"/>
                          <a:gd name="connsiteX59" fmla="*/ 1858962 w 20272375"/>
                          <a:gd name="connsiteY59" fmla="*/ 3800995 h 14687544"/>
                          <a:gd name="connsiteX60" fmla="*/ 1858962 w 20272375"/>
                          <a:gd name="connsiteY60" fmla="*/ 4066593 h 14687544"/>
                          <a:gd name="connsiteX61" fmla="*/ 1492250 w 20272375"/>
                          <a:gd name="connsiteY61" fmla="*/ 4066593 h 14687544"/>
                          <a:gd name="connsiteX62" fmla="*/ 1492250 w 20272375"/>
                          <a:gd name="connsiteY62" fmla="*/ 4481501 h 14687544"/>
                          <a:gd name="connsiteX63" fmla="*/ 1492250 w 20272375"/>
                          <a:gd name="connsiteY63" fmla="*/ 4937443 h 14687544"/>
                          <a:gd name="connsiteX64" fmla="*/ 1492250 w 20272375"/>
                          <a:gd name="connsiteY64" fmla="*/ 5434420 h 14687544"/>
                          <a:gd name="connsiteX65" fmla="*/ 1123950 w 20272375"/>
                          <a:gd name="connsiteY65" fmla="*/ 5434420 h 14687544"/>
                          <a:gd name="connsiteX66" fmla="*/ 1123950 w 20272375"/>
                          <a:gd name="connsiteY66" fmla="*/ 5929892 h 14687544"/>
                          <a:gd name="connsiteX67" fmla="*/ 1123950 w 20272375"/>
                          <a:gd name="connsiteY67" fmla="*/ 6441699 h 14687544"/>
                          <a:gd name="connsiteX68" fmla="*/ 1123950 w 20272375"/>
                          <a:gd name="connsiteY68" fmla="*/ 7067845 h 14687544"/>
                          <a:gd name="connsiteX69" fmla="*/ 735012 w 20272375"/>
                          <a:gd name="connsiteY69" fmla="*/ 7067845 h 14687544"/>
                          <a:gd name="connsiteX70" fmla="*/ 735012 w 20272375"/>
                          <a:gd name="connsiteY70" fmla="*/ 7727511 h 14687544"/>
                          <a:gd name="connsiteX71" fmla="*/ 735012 w 20272375"/>
                          <a:gd name="connsiteY71" fmla="*/ 8245819 h 14687544"/>
                          <a:gd name="connsiteX72" fmla="*/ 735012 w 20272375"/>
                          <a:gd name="connsiteY72" fmla="*/ 8799467 h 14687544"/>
                          <a:gd name="connsiteX73" fmla="*/ 735012 w 20272375"/>
                          <a:gd name="connsiteY73" fmla="*/ 9423794 h 14687544"/>
                          <a:gd name="connsiteX74" fmla="*/ 735012 w 20272375"/>
                          <a:gd name="connsiteY74" fmla="*/ 10048120 h 14687544"/>
                          <a:gd name="connsiteX75" fmla="*/ 735012 w 20272375"/>
                          <a:gd name="connsiteY75" fmla="*/ 10601768 h 14687544"/>
                          <a:gd name="connsiteX76" fmla="*/ 368300 w 20272375"/>
                          <a:gd name="connsiteY76" fmla="*/ 10601768 h 14687544"/>
                          <a:gd name="connsiteX77" fmla="*/ 368300 w 20272375"/>
                          <a:gd name="connsiteY77" fmla="*/ 11134439 h 14687544"/>
                          <a:gd name="connsiteX78" fmla="*/ 0 w 20272375"/>
                          <a:gd name="connsiteY78" fmla="*/ 11134439 h 14687544"/>
                          <a:gd name="connsiteX79" fmla="*/ 0 w 20272375"/>
                          <a:gd name="connsiteY79" fmla="*/ 11620030 h 14687544"/>
                          <a:gd name="connsiteX80" fmla="*/ 0 w 20272375"/>
                          <a:gd name="connsiteY80" fmla="*/ 12247745 h 14687544"/>
                          <a:gd name="connsiteX81" fmla="*/ 0 w 20272375"/>
                          <a:gd name="connsiteY81" fmla="*/ 12804398 h 14687544"/>
                          <a:gd name="connsiteX82" fmla="*/ 0 w 20272375"/>
                          <a:gd name="connsiteY82" fmla="*/ 13325520 h 14687544"/>
                          <a:gd name="connsiteX83" fmla="*/ 0 w 20272375"/>
                          <a:gd name="connsiteY83" fmla="*/ 13953236 h 14687544"/>
                          <a:gd name="connsiteX84" fmla="*/ 0 w 20272375"/>
                          <a:gd name="connsiteY84" fmla="*/ 14687544 h 1468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0272375" h="14687544" extrusionOk="0">
                            <a:moveTo>
                              <a:pt x="20272375" y="0"/>
                            </a:moveTo>
                            <a:cubicBezTo>
                              <a:pt x="20130846" y="44222"/>
                              <a:pt x="20000100" y="-3429"/>
                              <a:pt x="19883437" y="0"/>
                            </a:cubicBezTo>
                            <a:cubicBezTo>
                              <a:pt x="19760013" y="42931"/>
                              <a:pt x="19632134" y="-31136"/>
                              <a:pt x="19515137" y="0"/>
                            </a:cubicBezTo>
                            <a:cubicBezTo>
                              <a:pt x="19355239" y="6533"/>
                              <a:pt x="19206395" y="-44324"/>
                              <a:pt x="19127787" y="0"/>
                            </a:cubicBezTo>
                            <a:cubicBezTo>
                              <a:pt x="18963769" y="14881"/>
                              <a:pt x="18855873" y="-12151"/>
                              <a:pt x="18759487" y="0"/>
                            </a:cubicBezTo>
                            <a:cubicBezTo>
                              <a:pt x="18635519" y="12513"/>
                              <a:pt x="18508561" y="-41893"/>
                              <a:pt x="18391187" y="0"/>
                            </a:cubicBezTo>
                            <a:cubicBezTo>
                              <a:pt x="18223040" y="34501"/>
                              <a:pt x="18082603" y="-2253"/>
                              <a:pt x="18003837" y="0"/>
                            </a:cubicBezTo>
                            <a:cubicBezTo>
                              <a:pt x="17836739" y="4237"/>
                              <a:pt x="17815179" y="-3117"/>
                              <a:pt x="17635537" y="0"/>
                            </a:cubicBezTo>
                            <a:cubicBezTo>
                              <a:pt x="17451835" y="39026"/>
                              <a:pt x="17429502" y="-21710"/>
                              <a:pt x="17267237" y="0"/>
                            </a:cubicBezTo>
                            <a:cubicBezTo>
                              <a:pt x="17083157" y="45763"/>
                              <a:pt x="16979855" y="-15098"/>
                              <a:pt x="16879887" y="0"/>
                            </a:cubicBezTo>
                            <a:cubicBezTo>
                              <a:pt x="16778990" y="23203"/>
                              <a:pt x="16636299" y="-16029"/>
                              <a:pt x="16511587" y="0"/>
                            </a:cubicBezTo>
                            <a:cubicBezTo>
                              <a:pt x="16369970" y="44817"/>
                              <a:pt x="16227496" y="-42593"/>
                              <a:pt x="16122650" y="0"/>
                            </a:cubicBezTo>
                            <a:cubicBezTo>
                              <a:pt x="16016103" y="30869"/>
                              <a:pt x="15907604" y="-25638"/>
                              <a:pt x="15755937" y="0"/>
                            </a:cubicBezTo>
                            <a:cubicBezTo>
                              <a:pt x="15626525" y="36749"/>
                              <a:pt x="15518452" y="-4477"/>
                              <a:pt x="15387637" y="0"/>
                            </a:cubicBezTo>
                            <a:cubicBezTo>
                              <a:pt x="15308065" y="10005"/>
                              <a:pt x="15100189" y="-8907"/>
                              <a:pt x="14998700" y="0"/>
                            </a:cubicBezTo>
                            <a:cubicBezTo>
                              <a:pt x="14883234" y="31734"/>
                              <a:pt x="14806797" y="-17142"/>
                              <a:pt x="14631987" y="0"/>
                            </a:cubicBezTo>
                            <a:cubicBezTo>
                              <a:pt x="14539723" y="24790"/>
                              <a:pt x="14347895" y="-12351"/>
                              <a:pt x="14263687" y="0"/>
                            </a:cubicBezTo>
                            <a:cubicBezTo>
                              <a:pt x="14112628" y="8551"/>
                              <a:pt x="14051495" y="-11142"/>
                              <a:pt x="13874750" y="0"/>
                            </a:cubicBezTo>
                            <a:cubicBezTo>
                              <a:pt x="13733385" y="40117"/>
                              <a:pt x="13588526" y="-35136"/>
                              <a:pt x="13508037" y="0"/>
                            </a:cubicBezTo>
                            <a:cubicBezTo>
                              <a:pt x="13391228" y="30584"/>
                              <a:pt x="13262787" y="-5579"/>
                              <a:pt x="13119100" y="0"/>
                            </a:cubicBezTo>
                            <a:cubicBezTo>
                              <a:pt x="12968305" y="29797"/>
                              <a:pt x="12851286" y="-41262"/>
                              <a:pt x="12750800" y="0"/>
                            </a:cubicBezTo>
                            <a:cubicBezTo>
                              <a:pt x="12575316" y="29634"/>
                              <a:pt x="12508314" y="-4755"/>
                              <a:pt x="12384087" y="0"/>
                            </a:cubicBezTo>
                            <a:cubicBezTo>
                              <a:pt x="12210327" y="25541"/>
                              <a:pt x="12096190" y="-13370"/>
                              <a:pt x="11995150" y="0"/>
                            </a:cubicBezTo>
                            <a:cubicBezTo>
                              <a:pt x="11825864" y="42187"/>
                              <a:pt x="11803605" y="-25546"/>
                              <a:pt x="11626850" y="0"/>
                            </a:cubicBezTo>
                            <a:cubicBezTo>
                              <a:pt x="11491507" y="4790"/>
                              <a:pt x="11395026" y="-40109"/>
                              <a:pt x="11260137" y="0"/>
                            </a:cubicBezTo>
                            <a:cubicBezTo>
                              <a:pt x="11272710" y="79879"/>
                              <a:pt x="11228763" y="147985"/>
                              <a:pt x="11260137" y="267073"/>
                            </a:cubicBezTo>
                            <a:cubicBezTo>
                              <a:pt x="11110318" y="270941"/>
                              <a:pt x="10989461" y="258286"/>
                              <a:pt x="10871200" y="267073"/>
                            </a:cubicBezTo>
                            <a:cubicBezTo>
                              <a:pt x="10891000" y="378430"/>
                              <a:pt x="10847445" y="429346"/>
                              <a:pt x="10871200" y="532670"/>
                            </a:cubicBezTo>
                            <a:cubicBezTo>
                              <a:pt x="10691694" y="542143"/>
                              <a:pt x="10629293" y="508265"/>
                              <a:pt x="10502900" y="532670"/>
                            </a:cubicBezTo>
                            <a:cubicBezTo>
                              <a:pt x="10351603" y="549747"/>
                              <a:pt x="10312024" y="508684"/>
                              <a:pt x="10136187" y="532670"/>
                            </a:cubicBezTo>
                            <a:cubicBezTo>
                              <a:pt x="10045850" y="539787"/>
                              <a:pt x="9938718" y="527413"/>
                              <a:pt x="9747250" y="532670"/>
                            </a:cubicBezTo>
                            <a:cubicBezTo>
                              <a:pt x="9622661" y="569862"/>
                              <a:pt x="9514024" y="516126"/>
                              <a:pt x="9378950" y="532670"/>
                            </a:cubicBezTo>
                            <a:cubicBezTo>
                              <a:pt x="9294273" y="536693"/>
                              <a:pt x="9071572" y="516332"/>
                              <a:pt x="8991600" y="532670"/>
                            </a:cubicBezTo>
                            <a:cubicBezTo>
                              <a:pt x="8904977" y="568365"/>
                              <a:pt x="8706364" y="490767"/>
                              <a:pt x="8623300" y="532670"/>
                            </a:cubicBezTo>
                            <a:cubicBezTo>
                              <a:pt x="8628931" y="606732"/>
                              <a:pt x="8601472" y="691673"/>
                              <a:pt x="8623300" y="798268"/>
                            </a:cubicBezTo>
                            <a:cubicBezTo>
                              <a:pt x="8440363" y="814537"/>
                              <a:pt x="8347223" y="778155"/>
                              <a:pt x="8255000" y="798268"/>
                            </a:cubicBezTo>
                            <a:cubicBezTo>
                              <a:pt x="8171339" y="817807"/>
                              <a:pt x="8021450" y="777641"/>
                              <a:pt x="7867650" y="798268"/>
                            </a:cubicBezTo>
                            <a:cubicBezTo>
                              <a:pt x="7759059" y="830335"/>
                              <a:pt x="7636415" y="777709"/>
                              <a:pt x="7499350" y="798268"/>
                            </a:cubicBezTo>
                            <a:cubicBezTo>
                              <a:pt x="7519644" y="880554"/>
                              <a:pt x="7493927" y="1002454"/>
                              <a:pt x="7499350" y="1083047"/>
                            </a:cubicBezTo>
                            <a:cubicBezTo>
                              <a:pt x="7367163" y="1109893"/>
                              <a:pt x="7207748" y="1043547"/>
                              <a:pt x="7131050" y="1083047"/>
                            </a:cubicBezTo>
                            <a:cubicBezTo>
                              <a:pt x="7185191" y="1244413"/>
                              <a:pt x="7085718" y="1374869"/>
                              <a:pt x="7131050" y="1615718"/>
                            </a:cubicBezTo>
                            <a:cubicBezTo>
                              <a:pt x="6951298" y="1654563"/>
                              <a:pt x="6901911" y="1604635"/>
                              <a:pt x="6743700" y="1615718"/>
                            </a:cubicBezTo>
                            <a:cubicBezTo>
                              <a:pt x="6649786" y="1651520"/>
                              <a:pt x="6511167" y="1590890"/>
                              <a:pt x="6375400" y="1615718"/>
                            </a:cubicBezTo>
                            <a:cubicBezTo>
                              <a:pt x="6240982" y="1640496"/>
                              <a:pt x="6135398" y="1595196"/>
                              <a:pt x="5988050" y="1615718"/>
                            </a:cubicBezTo>
                            <a:cubicBezTo>
                              <a:pt x="5830790" y="1642318"/>
                              <a:pt x="5697704" y="1582673"/>
                              <a:pt x="5619750" y="1615718"/>
                            </a:cubicBezTo>
                            <a:cubicBezTo>
                              <a:pt x="5445437" y="1621014"/>
                              <a:pt x="5415236" y="1573635"/>
                              <a:pt x="5251450" y="1615718"/>
                            </a:cubicBezTo>
                            <a:cubicBezTo>
                              <a:pt x="5160050" y="1624517"/>
                              <a:pt x="4971642" y="1591395"/>
                              <a:pt x="4864100" y="1615718"/>
                            </a:cubicBezTo>
                            <a:cubicBezTo>
                              <a:pt x="4680957" y="1617020"/>
                              <a:pt x="4648467" y="1610959"/>
                              <a:pt x="4495800" y="1615718"/>
                            </a:cubicBezTo>
                            <a:cubicBezTo>
                              <a:pt x="4384863" y="1624390"/>
                              <a:pt x="4277137" y="1578452"/>
                              <a:pt x="4127500" y="1615718"/>
                            </a:cubicBezTo>
                            <a:cubicBezTo>
                              <a:pt x="3974219" y="1659909"/>
                              <a:pt x="3862059" y="1573591"/>
                              <a:pt x="3740150" y="1615718"/>
                            </a:cubicBezTo>
                            <a:cubicBezTo>
                              <a:pt x="3582330" y="1644589"/>
                              <a:pt x="3495790" y="1604949"/>
                              <a:pt x="3371850" y="1615718"/>
                            </a:cubicBezTo>
                            <a:cubicBezTo>
                              <a:pt x="3401496" y="1745890"/>
                              <a:pt x="3369571" y="1869719"/>
                              <a:pt x="3371850" y="2015546"/>
                            </a:cubicBezTo>
                            <a:cubicBezTo>
                              <a:pt x="3374129" y="2161373"/>
                              <a:pt x="3360010" y="2270507"/>
                              <a:pt x="3371850" y="2431693"/>
                            </a:cubicBezTo>
                            <a:cubicBezTo>
                              <a:pt x="3232709" y="2474199"/>
                              <a:pt x="3061217" y="2429097"/>
                              <a:pt x="2982912" y="2431693"/>
                            </a:cubicBezTo>
                            <a:cubicBezTo>
                              <a:pt x="2844981" y="2474092"/>
                              <a:pt x="2719723" y="2395878"/>
                              <a:pt x="2616200" y="2431693"/>
                            </a:cubicBezTo>
                            <a:cubicBezTo>
                              <a:pt x="2651569" y="2581142"/>
                              <a:pt x="2588807" y="2710547"/>
                              <a:pt x="2616200" y="2983545"/>
                            </a:cubicBezTo>
                            <a:cubicBezTo>
                              <a:pt x="2492098" y="3013696"/>
                              <a:pt x="2323816" y="2948433"/>
                              <a:pt x="2247900" y="2983545"/>
                            </a:cubicBezTo>
                            <a:cubicBezTo>
                              <a:pt x="2248319" y="3171027"/>
                              <a:pt x="2207751" y="3227596"/>
                              <a:pt x="2247900" y="3392270"/>
                            </a:cubicBezTo>
                            <a:cubicBezTo>
                              <a:pt x="2288049" y="3556944"/>
                              <a:pt x="2239526" y="3692001"/>
                              <a:pt x="2247900" y="3800995"/>
                            </a:cubicBezTo>
                            <a:cubicBezTo>
                              <a:pt x="2137900" y="3823205"/>
                              <a:pt x="1987610" y="3756947"/>
                              <a:pt x="1858962" y="3800995"/>
                            </a:cubicBezTo>
                            <a:cubicBezTo>
                              <a:pt x="1877065" y="3900743"/>
                              <a:pt x="1853834" y="3981646"/>
                              <a:pt x="1858962" y="4066593"/>
                            </a:cubicBezTo>
                            <a:cubicBezTo>
                              <a:pt x="1702899" y="4092638"/>
                              <a:pt x="1594606" y="4034526"/>
                              <a:pt x="1492250" y="4066593"/>
                            </a:cubicBezTo>
                            <a:cubicBezTo>
                              <a:pt x="1527508" y="4218161"/>
                              <a:pt x="1468763" y="4323193"/>
                              <a:pt x="1492250" y="4481501"/>
                            </a:cubicBezTo>
                            <a:cubicBezTo>
                              <a:pt x="1515737" y="4639809"/>
                              <a:pt x="1467257" y="4787839"/>
                              <a:pt x="1492250" y="4937443"/>
                            </a:cubicBezTo>
                            <a:cubicBezTo>
                              <a:pt x="1517243" y="5087047"/>
                              <a:pt x="1457204" y="5225899"/>
                              <a:pt x="1492250" y="5434420"/>
                            </a:cubicBezTo>
                            <a:cubicBezTo>
                              <a:pt x="1402986" y="5440939"/>
                              <a:pt x="1263368" y="5390300"/>
                              <a:pt x="1123950" y="5434420"/>
                            </a:cubicBezTo>
                            <a:cubicBezTo>
                              <a:pt x="1166836" y="5595602"/>
                              <a:pt x="1080806" y="5779270"/>
                              <a:pt x="1123950" y="5929892"/>
                            </a:cubicBezTo>
                            <a:cubicBezTo>
                              <a:pt x="1167094" y="6080514"/>
                              <a:pt x="1108345" y="6190584"/>
                              <a:pt x="1123950" y="6441699"/>
                            </a:cubicBezTo>
                            <a:cubicBezTo>
                              <a:pt x="1139555" y="6692814"/>
                              <a:pt x="1067937" y="6913375"/>
                              <a:pt x="1123950" y="7067845"/>
                            </a:cubicBezTo>
                            <a:cubicBezTo>
                              <a:pt x="964320" y="7068780"/>
                              <a:pt x="881428" y="7023626"/>
                              <a:pt x="735012" y="7067845"/>
                            </a:cubicBezTo>
                            <a:cubicBezTo>
                              <a:pt x="775776" y="7275788"/>
                              <a:pt x="712027" y="7467949"/>
                              <a:pt x="735012" y="7727511"/>
                            </a:cubicBezTo>
                            <a:cubicBezTo>
                              <a:pt x="757997" y="7987073"/>
                              <a:pt x="719727" y="8133019"/>
                              <a:pt x="735012" y="8245819"/>
                            </a:cubicBezTo>
                            <a:cubicBezTo>
                              <a:pt x="750297" y="8358619"/>
                              <a:pt x="690675" y="8623963"/>
                              <a:pt x="735012" y="8799467"/>
                            </a:cubicBezTo>
                            <a:cubicBezTo>
                              <a:pt x="779349" y="8974971"/>
                              <a:pt x="719946" y="9242941"/>
                              <a:pt x="735012" y="9423794"/>
                            </a:cubicBezTo>
                            <a:cubicBezTo>
                              <a:pt x="750078" y="9604647"/>
                              <a:pt x="712681" y="9781686"/>
                              <a:pt x="735012" y="10048120"/>
                            </a:cubicBezTo>
                            <a:cubicBezTo>
                              <a:pt x="757343" y="10314554"/>
                              <a:pt x="675036" y="10432873"/>
                              <a:pt x="735012" y="10601768"/>
                            </a:cubicBezTo>
                            <a:cubicBezTo>
                              <a:pt x="614755" y="10628525"/>
                              <a:pt x="509375" y="10574356"/>
                              <a:pt x="368300" y="10601768"/>
                            </a:cubicBezTo>
                            <a:cubicBezTo>
                              <a:pt x="411679" y="10721360"/>
                              <a:pt x="345780" y="10927830"/>
                              <a:pt x="368300" y="11134439"/>
                            </a:cubicBezTo>
                            <a:cubicBezTo>
                              <a:pt x="275769" y="11141494"/>
                              <a:pt x="99442" y="11110482"/>
                              <a:pt x="0" y="11134439"/>
                            </a:cubicBezTo>
                            <a:cubicBezTo>
                              <a:pt x="25079" y="11234084"/>
                              <a:pt x="-37765" y="11377740"/>
                              <a:pt x="0" y="11620030"/>
                            </a:cubicBezTo>
                            <a:cubicBezTo>
                              <a:pt x="37765" y="11862320"/>
                              <a:pt x="-71821" y="11938541"/>
                              <a:pt x="0" y="12247745"/>
                            </a:cubicBezTo>
                            <a:cubicBezTo>
                              <a:pt x="71821" y="12556949"/>
                              <a:pt x="-35410" y="12587956"/>
                              <a:pt x="0" y="12804398"/>
                            </a:cubicBezTo>
                            <a:cubicBezTo>
                              <a:pt x="35410" y="13020840"/>
                              <a:pt x="-29779" y="13212193"/>
                              <a:pt x="0" y="13325520"/>
                            </a:cubicBezTo>
                            <a:cubicBezTo>
                              <a:pt x="29779" y="13438847"/>
                              <a:pt x="-45626" y="13694061"/>
                              <a:pt x="0" y="13953236"/>
                            </a:cubicBezTo>
                            <a:cubicBezTo>
                              <a:pt x="45626" y="14212411"/>
                              <a:pt x="-77723" y="14320692"/>
                              <a:pt x="0" y="14687544"/>
                            </a:cubicBezTo>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dirty="0"/>
              </a:p>
            </p:txBody>
          </p:sp>
          <p:sp>
            <p:nvSpPr>
              <p:cNvPr id="60" name="Freeform 55">
                <a:extLst>
                  <a:ext uri="{FF2B5EF4-FFF2-40B4-BE49-F238E27FC236}">
                    <a16:creationId xmlns:a16="http://schemas.microsoft.com/office/drawing/2014/main" id="{5EC82CE9-94D3-4B3E-A6BF-A21B4F563B47}"/>
                  </a:ext>
                </a:extLst>
              </p:cNvPr>
              <p:cNvSpPr>
                <a:spLocks/>
              </p:cNvSpPr>
              <p:nvPr/>
            </p:nvSpPr>
            <p:spPr bwMode="auto">
              <a:xfrm>
                <a:off x="7768062" y="5234"/>
                <a:ext cx="20187019" cy="6917"/>
              </a:xfrm>
              <a:custGeom>
                <a:avLst/>
                <a:gdLst>
                  <a:gd name="T0" fmla="*/ 12525 w 12770"/>
                  <a:gd name="T1" fmla="*/ 0 h 9954"/>
                  <a:gd name="T2" fmla="*/ 12049 w 12770"/>
                  <a:gd name="T3" fmla="*/ 0 h 9954"/>
                  <a:gd name="T4" fmla="*/ 11585 w 12770"/>
                  <a:gd name="T5" fmla="*/ 0 h 9954"/>
                  <a:gd name="T6" fmla="*/ 11109 w 12770"/>
                  <a:gd name="T7" fmla="*/ 0 h 9954"/>
                  <a:gd name="T8" fmla="*/ 10633 w 12770"/>
                  <a:gd name="T9" fmla="*/ 0 h 9954"/>
                  <a:gd name="T10" fmla="*/ 10156 w 12770"/>
                  <a:gd name="T11" fmla="*/ 0 h 9954"/>
                  <a:gd name="T12" fmla="*/ 9693 w 12770"/>
                  <a:gd name="T13" fmla="*/ 0 h 9954"/>
                  <a:gd name="T14" fmla="*/ 9217 w 12770"/>
                  <a:gd name="T15" fmla="*/ 0 h 9954"/>
                  <a:gd name="T16" fmla="*/ 8740 w 12770"/>
                  <a:gd name="T17" fmla="*/ 0 h 9954"/>
                  <a:gd name="T18" fmla="*/ 8264 w 12770"/>
                  <a:gd name="T19" fmla="*/ 0 h 9954"/>
                  <a:gd name="T20" fmla="*/ 7801 w 12770"/>
                  <a:gd name="T21" fmla="*/ 0 h 9954"/>
                  <a:gd name="T22" fmla="*/ 7324 w 12770"/>
                  <a:gd name="T23" fmla="*/ 0 h 9954"/>
                  <a:gd name="T24" fmla="*/ 6848 w 12770"/>
                  <a:gd name="T25" fmla="*/ 0 h 9954"/>
                  <a:gd name="T26" fmla="*/ 6616 w 12770"/>
                  <a:gd name="T27" fmla="*/ 181 h 9954"/>
                  <a:gd name="T28" fmla="*/ 6385 w 12770"/>
                  <a:gd name="T29" fmla="*/ 361 h 9954"/>
                  <a:gd name="T30" fmla="*/ 5908 w 12770"/>
                  <a:gd name="T31" fmla="*/ 361 h 9954"/>
                  <a:gd name="T32" fmla="*/ 5664 w 12770"/>
                  <a:gd name="T33" fmla="*/ 541 h 9954"/>
                  <a:gd name="T34" fmla="*/ 5432 w 12770"/>
                  <a:gd name="T35" fmla="*/ 914 h 9954"/>
                  <a:gd name="T36" fmla="*/ 5200 w 12770"/>
                  <a:gd name="T37" fmla="*/ 1095 h 9954"/>
                  <a:gd name="T38" fmla="*/ 4956 w 12770"/>
                  <a:gd name="T39" fmla="*/ 1288 h 9954"/>
                  <a:gd name="T40" fmla="*/ 4492 w 12770"/>
                  <a:gd name="T41" fmla="*/ 1288 h 9954"/>
                  <a:gd name="T42" fmla="*/ 4016 w 12770"/>
                  <a:gd name="T43" fmla="*/ 1288 h 9954"/>
                  <a:gd name="T44" fmla="*/ 3772 w 12770"/>
                  <a:gd name="T45" fmla="*/ 1468 h 9954"/>
                  <a:gd name="T46" fmla="*/ 3540 w 12770"/>
                  <a:gd name="T47" fmla="*/ 1648 h 9954"/>
                  <a:gd name="T48" fmla="*/ 3308 w 12770"/>
                  <a:gd name="T49" fmla="*/ 2022 h 9954"/>
                  <a:gd name="T50" fmla="*/ 3064 w 12770"/>
                  <a:gd name="T51" fmla="*/ 2202 h 9954"/>
                  <a:gd name="T52" fmla="*/ 2600 w 12770"/>
                  <a:gd name="T53" fmla="*/ 2202 h 9954"/>
                  <a:gd name="T54" fmla="*/ 2356 w 12770"/>
                  <a:gd name="T55" fmla="*/ 2395 h 9954"/>
                  <a:gd name="T56" fmla="*/ 2124 w 12770"/>
                  <a:gd name="T57" fmla="*/ 2756 h 9954"/>
                  <a:gd name="T58" fmla="*/ 1879 w 12770"/>
                  <a:gd name="T59" fmla="*/ 2949 h 9954"/>
                  <a:gd name="T60" fmla="*/ 1648 w 12770"/>
                  <a:gd name="T61" fmla="*/ 3129 h 9954"/>
                  <a:gd name="T62" fmla="*/ 1416 w 12770"/>
                  <a:gd name="T63" fmla="*/ 4597 h 9954"/>
                  <a:gd name="T64" fmla="*/ 940 w 12770"/>
                  <a:gd name="T65" fmla="*/ 4597 h 9954"/>
                  <a:gd name="T66" fmla="*/ 708 w 12770"/>
                  <a:gd name="T67" fmla="*/ 4971 h 9954"/>
                  <a:gd name="T68" fmla="*/ 463 w 12770"/>
                  <a:gd name="T69" fmla="*/ 5705 h 9954"/>
                  <a:gd name="T70" fmla="*/ 232 w 12770"/>
                  <a:gd name="T71" fmla="*/ 6078 h 9954"/>
                  <a:gd name="T72" fmla="*/ 0 w 12770"/>
                  <a:gd name="T73" fmla="*/ 9954 h 9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70" h="9954">
                    <a:moveTo>
                      <a:pt x="12770" y="0"/>
                    </a:moveTo>
                    <a:lnTo>
                      <a:pt x="12525" y="0"/>
                    </a:lnTo>
                    <a:lnTo>
                      <a:pt x="12293" y="0"/>
                    </a:lnTo>
                    <a:lnTo>
                      <a:pt x="12049" y="0"/>
                    </a:lnTo>
                    <a:lnTo>
                      <a:pt x="11817" y="0"/>
                    </a:lnTo>
                    <a:lnTo>
                      <a:pt x="11585" y="0"/>
                    </a:lnTo>
                    <a:lnTo>
                      <a:pt x="11341" y="0"/>
                    </a:lnTo>
                    <a:lnTo>
                      <a:pt x="11109" y="0"/>
                    </a:lnTo>
                    <a:lnTo>
                      <a:pt x="10877" y="0"/>
                    </a:lnTo>
                    <a:lnTo>
                      <a:pt x="10633" y="0"/>
                    </a:lnTo>
                    <a:lnTo>
                      <a:pt x="10401" y="0"/>
                    </a:lnTo>
                    <a:lnTo>
                      <a:pt x="10156" y="0"/>
                    </a:lnTo>
                    <a:lnTo>
                      <a:pt x="9925" y="0"/>
                    </a:lnTo>
                    <a:lnTo>
                      <a:pt x="9693" y="0"/>
                    </a:lnTo>
                    <a:lnTo>
                      <a:pt x="9448" y="0"/>
                    </a:lnTo>
                    <a:lnTo>
                      <a:pt x="9217" y="0"/>
                    </a:lnTo>
                    <a:lnTo>
                      <a:pt x="8985" y="0"/>
                    </a:lnTo>
                    <a:lnTo>
                      <a:pt x="8740" y="0"/>
                    </a:lnTo>
                    <a:lnTo>
                      <a:pt x="8509" y="0"/>
                    </a:lnTo>
                    <a:lnTo>
                      <a:pt x="8264" y="0"/>
                    </a:lnTo>
                    <a:lnTo>
                      <a:pt x="8032" y="0"/>
                    </a:lnTo>
                    <a:lnTo>
                      <a:pt x="7801" y="0"/>
                    </a:lnTo>
                    <a:lnTo>
                      <a:pt x="7556" y="0"/>
                    </a:lnTo>
                    <a:lnTo>
                      <a:pt x="7324" y="0"/>
                    </a:lnTo>
                    <a:lnTo>
                      <a:pt x="7093" y="0"/>
                    </a:lnTo>
                    <a:lnTo>
                      <a:pt x="6848" y="0"/>
                    </a:lnTo>
                    <a:lnTo>
                      <a:pt x="6848" y="181"/>
                    </a:lnTo>
                    <a:lnTo>
                      <a:pt x="6616" y="181"/>
                    </a:lnTo>
                    <a:lnTo>
                      <a:pt x="6385" y="181"/>
                    </a:lnTo>
                    <a:lnTo>
                      <a:pt x="6385" y="361"/>
                    </a:lnTo>
                    <a:lnTo>
                      <a:pt x="6140" y="361"/>
                    </a:lnTo>
                    <a:lnTo>
                      <a:pt x="5908" y="361"/>
                    </a:lnTo>
                    <a:lnTo>
                      <a:pt x="5908" y="541"/>
                    </a:lnTo>
                    <a:lnTo>
                      <a:pt x="5664" y="541"/>
                    </a:lnTo>
                    <a:lnTo>
                      <a:pt x="5664" y="914"/>
                    </a:lnTo>
                    <a:lnTo>
                      <a:pt x="5432" y="914"/>
                    </a:lnTo>
                    <a:lnTo>
                      <a:pt x="5200" y="914"/>
                    </a:lnTo>
                    <a:lnTo>
                      <a:pt x="5200" y="1095"/>
                    </a:lnTo>
                    <a:lnTo>
                      <a:pt x="4956" y="1095"/>
                    </a:lnTo>
                    <a:lnTo>
                      <a:pt x="4956" y="1288"/>
                    </a:lnTo>
                    <a:lnTo>
                      <a:pt x="4724" y="1288"/>
                    </a:lnTo>
                    <a:lnTo>
                      <a:pt x="4492" y="1288"/>
                    </a:lnTo>
                    <a:lnTo>
                      <a:pt x="4248" y="1288"/>
                    </a:lnTo>
                    <a:lnTo>
                      <a:pt x="4016" y="1288"/>
                    </a:lnTo>
                    <a:lnTo>
                      <a:pt x="4016" y="1468"/>
                    </a:lnTo>
                    <a:lnTo>
                      <a:pt x="3772" y="1468"/>
                    </a:lnTo>
                    <a:lnTo>
                      <a:pt x="3540" y="1468"/>
                    </a:lnTo>
                    <a:lnTo>
                      <a:pt x="3540" y="1648"/>
                    </a:lnTo>
                    <a:lnTo>
                      <a:pt x="3308" y="1648"/>
                    </a:lnTo>
                    <a:lnTo>
                      <a:pt x="3308" y="2022"/>
                    </a:lnTo>
                    <a:lnTo>
                      <a:pt x="3064" y="2022"/>
                    </a:lnTo>
                    <a:lnTo>
                      <a:pt x="3064" y="2202"/>
                    </a:lnTo>
                    <a:lnTo>
                      <a:pt x="2832" y="2202"/>
                    </a:lnTo>
                    <a:lnTo>
                      <a:pt x="2600" y="2202"/>
                    </a:lnTo>
                    <a:lnTo>
                      <a:pt x="2356" y="2202"/>
                    </a:lnTo>
                    <a:lnTo>
                      <a:pt x="2356" y="2395"/>
                    </a:lnTo>
                    <a:lnTo>
                      <a:pt x="2124" y="2395"/>
                    </a:lnTo>
                    <a:lnTo>
                      <a:pt x="2124" y="2756"/>
                    </a:lnTo>
                    <a:lnTo>
                      <a:pt x="1879" y="2756"/>
                    </a:lnTo>
                    <a:lnTo>
                      <a:pt x="1879" y="2949"/>
                    </a:lnTo>
                    <a:lnTo>
                      <a:pt x="1648" y="2949"/>
                    </a:lnTo>
                    <a:lnTo>
                      <a:pt x="1648" y="3129"/>
                    </a:lnTo>
                    <a:lnTo>
                      <a:pt x="1416" y="3129"/>
                    </a:lnTo>
                    <a:lnTo>
                      <a:pt x="1416" y="4597"/>
                    </a:lnTo>
                    <a:lnTo>
                      <a:pt x="1171" y="4597"/>
                    </a:lnTo>
                    <a:lnTo>
                      <a:pt x="940" y="4597"/>
                    </a:lnTo>
                    <a:lnTo>
                      <a:pt x="940" y="4971"/>
                    </a:lnTo>
                    <a:lnTo>
                      <a:pt x="708" y="4971"/>
                    </a:lnTo>
                    <a:lnTo>
                      <a:pt x="463" y="4971"/>
                    </a:lnTo>
                    <a:lnTo>
                      <a:pt x="463" y="5705"/>
                    </a:lnTo>
                    <a:lnTo>
                      <a:pt x="232" y="5705"/>
                    </a:lnTo>
                    <a:lnTo>
                      <a:pt x="232" y="6078"/>
                    </a:lnTo>
                    <a:lnTo>
                      <a:pt x="0" y="6078"/>
                    </a:lnTo>
                    <a:lnTo>
                      <a:pt x="0" y="9954"/>
                    </a:lnTo>
                  </a:path>
                </a:pathLst>
              </a:custGeom>
              <a:noFill/>
              <a:ln w="82550" cap="flat">
                <a:solidFill>
                  <a:srgbClr val="00B050"/>
                </a:solidFill>
                <a:prstDash val="solid"/>
                <a:round/>
                <a:headEnd/>
                <a:tailEnd/>
                <a:extLst>
                  <a:ext uri="{C807C97D-BFC1-408E-A445-0C87EB9F89A2}">
                    <ask:lineSketchStyleProps xmlns:ask="http://schemas.microsoft.com/office/drawing/2018/sketchyshapes" sd="1219033472">
                      <a:custGeom>
                        <a:avLst/>
                        <a:gdLst>
                          <a:gd name="connsiteX0" fmla="*/ 16416000 w 16416000"/>
                          <a:gd name="connsiteY0" fmla="*/ 0 h 15801969"/>
                          <a:gd name="connsiteX1" fmla="*/ 16101049 w 16416000"/>
                          <a:gd name="connsiteY1" fmla="*/ 0 h 15801969"/>
                          <a:gd name="connsiteX2" fmla="*/ 15802810 w 16416000"/>
                          <a:gd name="connsiteY2" fmla="*/ 0 h 15801969"/>
                          <a:gd name="connsiteX3" fmla="*/ 15489145 w 16416000"/>
                          <a:gd name="connsiteY3" fmla="*/ 0 h 15801969"/>
                          <a:gd name="connsiteX4" fmla="*/ 15190906 w 16416000"/>
                          <a:gd name="connsiteY4" fmla="*/ 0 h 15801969"/>
                          <a:gd name="connsiteX5" fmla="*/ 14892667 w 16416000"/>
                          <a:gd name="connsiteY5" fmla="*/ 0 h 15801969"/>
                          <a:gd name="connsiteX6" fmla="*/ 14579002 w 16416000"/>
                          <a:gd name="connsiteY6" fmla="*/ 0 h 15801969"/>
                          <a:gd name="connsiteX7" fmla="*/ 14280763 w 16416000"/>
                          <a:gd name="connsiteY7" fmla="*/ 0 h 15801969"/>
                          <a:gd name="connsiteX8" fmla="*/ 13982524 w 16416000"/>
                          <a:gd name="connsiteY8" fmla="*/ 0 h 15801969"/>
                          <a:gd name="connsiteX9" fmla="*/ 13668858 w 16416000"/>
                          <a:gd name="connsiteY9" fmla="*/ 0 h 15801969"/>
                          <a:gd name="connsiteX10" fmla="*/ 13370619 w 16416000"/>
                          <a:gd name="connsiteY10" fmla="*/ 0 h 15801969"/>
                          <a:gd name="connsiteX11" fmla="*/ 13055669 w 16416000"/>
                          <a:gd name="connsiteY11" fmla="*/ 0 h 15801969"/>
                          <a:gd name="connsiteX12" fmla="*/ 12758715 w 16416000"/>
                          <a:gd name="connsiteY12" fmla="*/ 0 h 15801969"/>
                          <a:gd name="connsiteX13" fmla="*/ 12460476 w 16416000"/>
                          <a:gd name="connsiteY13" fmla="*/ 0 h 15801969"/>
                          <a:gd name="connsiteX14" fmla="*/ 12145526 w 16416000"/>
                          <a:gd name="connsiteY14" fmla="*/ 0 h 15801969"/>
                          <a:gd name="connsiteX15" fmla="*/ 11848572 w 16416000"/>
                          <a:gd name="connsiteY15" fmla="*/ 0 h 15801969"/>
                          <a:gd name="connsiteX16" fmla="*/ 11550333 w 16416000"/>
                          <a:gd name="connsiteY16" fmla="*/ 0 h 15801969"/>
                          <a:gd name="connsiteX17" fmla="*/ 11235382 w 16416000"/>
                          <a:gd name="connsiteY17" fmla="*/ 0 h 15801969"/>
                          <a:gd name="connsiteX18" fmla="*/ 10938429 w 16416000"/>
                          <a:gd name="connsiteY18" fmla="*/ 0 h 15801969"/>
                          <a:gd name="connsiteX19" fmla="*/ 10623478 w 16416000"/>
                          <a:gd name="connsiteY19" fmla="*/ 0 h 15801969"/>
                          <a:gd name="connsiteX20" fmla="*/ 10325239 w 16416000"/>
                          <a:gd name="connsiteY20" fmla="*/ 0 h 15801969"/>
                          <a:gd name="connsiteX21" fmla="*/ 10028286 w 16416000"/>
                          <a:gd name="connsiteY21" fmla="*/ 0 h 15801969"/>
                          <a:gd name="connsiteX22" fmla="*/ 9713335 w 16416000"/>
                          <a:gd name="connsiteY22" fmla="*/ 0 h 15801969"/>
                          <a:gd name="connsiteX23" fmla="*/ 9415096 w 16416000"/>
                          <a:gd name="connsiteY23" fmla="*/ 0 h 15801969"/>
                          <a:gd name="connsiteX24" fmla="*/ 9118143 w 16416000"/>
                          <a:gd name="connsiteY24" fmla="*/ 0 h 15801969"/>
                          <a:gd name="connsiteX25" fmla="*/ 8803192 w 16416000"/>
                          <a:gd name="connsiteY25" fmla="*/ 0 h 15801969"/>
                          <a:gd name="connsiteX26" fmla="*/ 8803192 w 16416000"/>
                          <a:gd name="connsiteY26" fmla="*/ 287337 h 15801969"/>
                          <a:gd name="connsiteX27" fmla="*/ 8504953 w 16416000"/>
                          <a:gd name="connsiteY27" fmla="*/ 287337 h 15801969"/>
                          <a:gd name="connsiteX28" fmla="*/ 8208000 w 16416000"/>
                          <a:gd name="connsiteY28" fmla="*/ 287337 h 15801969"/>
                          <a:gd name="connsiteX29" fmla="*/ 8208000 w 16416000"/>
                          <a:gd name="connsiteY29" fmla="*/ 573087 h 15801969"/>
                          <a:gd name="connsiteX30" fmla="*/ 7893049 w 16416000"/>
                          <a:gd name="connsiteY30" fmla="*/ 573087 h 15801969"/>
                          <a:gd name="connsiteX31" fmla="*/ 7594810 w 16416000"/>
                          <a:gd name="connsiteY31" fmla="*/ 573087 h 15801969"/>
                          <a:gd name="connsiteX32" fmla="*/ 7594810 w 16416000"/>
                          <a:gd name="connsiteY32" fmla="*/ 858837 h 15801969"/>
                          <a:gd name="connsiteX33" fmla="*/ 7281145 w 16416000"/>
                          <a:gd name="connsiteY33" fmla="*/ 858837 h 15801969"/>
                          <a:gd name="connsiteX34" fmla="*/ 7281145 w 16416000"/>
                          <a:gd name="connsiteY34" fmla="*/ 1450974 h 15801969"/>
                          <a:gd name="connsiteX35" fmla="*/ 6982906 w 16416000"/>
                          <a:gd name="connsiteY35" fmla="*/ 1450974 h 15801969"/>
                          <a:gd name="connsiteX36" fmla="*/ 6684667 w 16416000"/>
                          <a:gd name="connsiteY36" fmla="*/ 1450974 h 15801969"/>
                          <a:gd name="connsiteX37" fmla="*/ 6684667 w 16416000"/>
                          <a:gd name="connsiteY37" fmla="*/ 1738311 h 15801969"/>
                          <a:gd name="connsiteX38" fmla="*/ 6371002 w 16416000"/>
                          <a:gd name="connsiteY38" fmla="*/ 1738311 h 15801969"/>
                          <a:gd name="connsiteX39" fmla="*/ 6371002 w 16416000"/>
                          <a:gd name="connsiteY39" fmla="*/ 2044699 h 15801969"/>
                          <a:gd name="connsiteX40" fmla="*/ 6072763 w 16416000"/>
                          <a:gd name="connsiteY40" fmla="*/ 2044699 h 15801969"/>
                          <a:gd name="connsiteX41" fmla="*/ 5774524 w 16416000"/>
                          <a:gd name="connsiteY41" fmla="*/ 2044699 h 15801969"/>
                          <a:gd name="connsiteX42" fmla="*/ 5460858 w 16416000"/>
                          <a:gd name="connsiteY42" fmla="*/ 2044699 h 15801969"/>
                          <a:gd name="connsiteX43" fmla="*/ 5162619 w 16416000"/>
                          <a:gd name="connsiteY43" fmla="*/ 2044699 h 15801969"/>
                          <a:gd name="connsiteX44" fmla="*/ 5162619 w 16416000"/>
                          <a:gd name="connsiteY44" fmla="*/ 2330449 h 15801969"/>
                          <a:gd name="connsiteX45" fmla="*/ 4848954 w 16416000"/>
                          <a:gd name="connsiteY45" fmla="*/ 2330449 h 15801969"/>
                          <a:gd name="connsiteX46" fmla="*/ 4550715 w 16416000"/>
                          <a:gd name="connsiteY46" fmla="*/ 2330449 h 15801969"/>
                          <a:gd name="connsiteX47" fmla="*/ 4550715 w 16416000"/>
                          <a:gd name="connsiteY47" fmla="*/ 2616199 h 15801969"/>
                          <a:gd name="connsiteX48" fmla="*/ 4252476 w 16416000"/>
                          <a:gd name="connsiteY48" fmla="*/ 2616199 h 15801969"/>
                          <a:gd name="connsiteX49" fmla="*/ 4252476 w 16416000"/>
                          <a:gd name="connsiteY49" fmla="*/ 3209923 h 15801969"/>
                          <a:gd name="connsiteX50" fmla="*/ 3938811 w 16416000"/>
                          <a:gd name="connsiteY50" fmla="*/ 3209923 h 15801969"/>
                          <a:gd name="connsiteX51" fmla="*/ 3938811 w 16416000"/>
                          <a:gd name="connsiteY51" fmla="*/ 3495673 h 15801969"/>
                          <a:gd name="connsiteX52" fmla="*/ 3640572 w 16416000"/>
                          <a:gd name="connsiteY52" fmla="*/ 3495673 h 15801969"/>
                          <a:gd name="connsiteX53" fmla="*/ 3342333 w 16416000"/>
                          <a:gd name="connsiteY53" fmla="*/ 3495673 h 15801969"/>
                          <a:gd name="connsiteX54" fmla="*/ 3028668 w 16416000"/>
                          <a:gd name="connsiteY54" fmla="*/ 3495673 h 15801969"/>
                          <a:gd name="connsiteX55" fmla="*/ 3028668 w 16416000"/>
                          <a:gd name="connsiteY55" fmla="*/ 3802061 h 15801969"/>
                          <a:gd name="connsiteX56" fmla="*/ 2730429 w 16416000"/>
                          <a:gd name="connsiteY56" fmla="*/ 3802061 h 15801969"/>
                          <a:gd name="connsiteX57" fmla="*/ 2730429 w 16416000"/>
                          <a:gd name="connsiteY57" fmla="*/ 4375148 h 15801969"/>
                          <a:gd name="connsiteX58" fmla="*/ 2415478 w 16416000"/>
                          <a:gd name="connsiteY58" fmla="*/ 4375148 h 15801969"/>
                          <a:gd name="connsiteX59" fmla="*/ 2415478 w 16416000"/>
                          <a:gd name="connsiteY59" fmla="*/ 4681535 h 15801969"/>
                          <a:gd name="connsiteX60" fmla="*/ 2118525 w 16416000"/>
                          <a:gd name="connsiteY60" fmla="*/ 4681535 h 15801969"/>
                          <a:gd name="connsiteX61" fmla="*/ 2118525 w 16416000"/>
                          <a:gd name="connsiteY61" fmla="*/ 4967285 h 15801969"/>
                          <a:gd name="connsiteX62" fmla="*/ 1820286 w 16416000"/>
                          <a:gd name="connsiteY62" fmla="*/ 4967285 h 15801969"/>
                          <a:gd name="connsiteX63" fmla="*/ 1820286 w 16416000"/>
                          <a:gd name="connsiteY63" fmla="*/ 7297734 h 15801969"/>
                          <a:gd name="connsiteX64" fmla="*/ 1505335 w 16416000"/>
                          <a:gd name="connsiteY64" fmla="*/ 7297734 h 15801969"/>
                          <a:gd name="connsiteX65" fmla="*/ 1208382 w 16416000"/>
                          <a:gd name="connsiteY65" fmla="*/ 7297734 h 15801969"/>
                          <a:gd name="connsiteX66" fmla="*/ 1208382 w 16416000"/>
                          <a:gd name="connsiteY66" fmla="*/ 7891459 h 15801969"/>
                          <a:gd name="connsiteX67" fmla="*/ 910143 w 16416000"/>
                          <a:gd name="connsiteY67" fmla="*/ 7891459 h 15801969"/>
                          <a:gd name="connsiteX68" fmla="*/ 595192 w 16416000"/>
                          <a:gd name="connsiteY68" fmla="*/ 7891459 h 15801969"/>
                          <a:gd name="connsiteX69" fmla="*/ 595192 w 16416000"/>
                          <a:gd name="connsiteY69" fmla="*/ 9056684 h 15801969"/>
                          <a:gd name="connsiteX70" fmla="*/ 298238 w 16416000"/>
                          <a:gd name="connsiteY70" fmla="*/ 9056684 h 15801969"/>
                          <a:gd name="connsiteX71" fmla="*/ 298238 w 16416000"/>
                          <a:gd name="connsiteY71" fmla="*/ 9648821 h 15801969"/>
                          <a:gd name="connsiteX72" fmla="*/ 0 w 16416000"/>
                          <a:gd name="connsiteY72" fmla="*/ 9648821 h 15801969"/>
                          <a:gd name="connsiteX73" fmla="*/ 0 w 16416000"/>
                          <a:gd name="connsiteY73" fmla="*/ 15801969 h 15801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6416000" h="15801969" extrusionOk="0">
                            <a:moveTo>
                              <a:pt x="16416000" y="0"/>
                            </a:moveTo>
                            <a:cubicBezTo>
                              <a:pt x="16284539" y="-4119"/>
                              <a:pt x="16159011" y="-11242"/>
                              <a:pt x="16101049" y="0"/>
                            </a:cubicBezTo>
                            <a:cubicBezTo>
                              <a:pt x="15953915" y="24588"/>
                              <a:pt x="15935461" y="-15286"/>
                              <a:pt x="15802810" y="0"/>
                            </a:cubicBezTo>
                            <a:cubicBezTo>
                              <a:pt x="15766985" y="-8243"/>
                              <a:pt x="15571643" y="-21852"/>
                              <a:pt x="15489145" y="0"/>
                            </a:cubicBezTo>
                            <a:cubicBezTo>
                              <a:pt x="15391605" y="19949"/>
                              <a:pt x="15273592" y="22460"/>
                              <a:pt x="15190906" y="0"/>
                            </a:cubicBezTo>
                            <a:cubicBezTo>
                              <a:pt x="15118058" y="-10576"/>
                              <a:pt x="15040238" y="21463"/>
                              <a:pt x="14892667" y="0"/>
                            </a:cubicBezTo>
                            <a:cubicBezTo>
                              <a:pt x="14859290" y="13504"/>
                              <a:pt x="14640168" y="7676"/>
                              <a:pt x="14579002" y="0"/>
                            </a:cubicBezTo>
                            <a:cubicBezTo>
                              <a:pt x="14541529" y="4626"/>
                              <a:pt x="14394962" y="-16298"/>
                              <a:pt x="14280763" y="0"/>
                            </a:cubicBezTo>
                            <a:cubicBezTo>
                              <a:pt x="14198563" y="-4531"/>
                              <a:pt x="14123503" y="-13386"/>
                              <a:pt x="13982524" y="0"/>
                            </a:cubicBezTo>
                            <a:cubicBezTo>
                              <a:pt x="13842388" y="20368"/>
                              <a:pt x="13777201" y="-27297"/>
                              <a:pt x="13668858" y="0"/>
                            </a:cubicBezTo>
                            <a:cubicBezTo>
                              <a:pt x="13581409" y="17598"/>
                              <a:pt x="13443407" y="-7495"/>
                              <a:pt x="13370619" y="0"/>
                            </a:cubicBezTo>
                            <a:cubicBezTo>
                              <a:pt x="13318665" y="-23427"/>
                              <a:pt x="13090816" y="-15707"/>
                              <a:pt x="13055669" y="0"/>
                            </a:cubicBezTo>
                            <a:cubicBezTo>
                              <a:pt x="12931338" y="-15126"/>
                              <a:pt x="12825551" y="-20040"/>
                              <a:pt x="12758715" y="0"/>
                            </a:cubicBezTo>
                            <a:cubicBezTo>
                              <a:pt x="12685200" y="-22469"/>
                              <a:pt x="12548931" y="8379"/>
                              <a:pt x="12460476" y="0"/>
                            </a:cubicBezTo>
                            <a:cubicBezTo>
                              <a:pt x="12404050" y="-14612"/>
                              <a:pt x="12194224" y="16891"/>
                              <a:pt x="12145526" y="0"/>
                            </a:cubicBezTo>
                            <a:cubicBezTo>
                              <a:pt x="12089724" y="-17209"/>
                              <a:pt x="11878798" y="9085"/>
                              <a:pt x="11848572" y="0"/>
                            </a:cubicBezTo>
                            <a:cubicBezTo>
                              <a:pt x="11807946" y="17364"/>
                              <a:pt x="11678785" y="12322"/>
                              <a:pt x="11550333" y="0"/>
                            </a:cubicBezTo>
                            <a:cubicBezTo>
                              <a:pt x="11432245" y="3769"/>
                              <a:pt x="11382870" y="-15556"/>
                              <a:pt x="11235382" y="0"/>
                            </a:cubicBezTo>
                            <a:cubicBezTo>
                              <a:pt x="11200064" y="13030"/>
                              <a:pt x="11053136" y="18603"/>
                              <a:pt x="10938429" y="0"/>
                            </a:cubicBezTo>
                            <a:cubicBezTo>
                              <a:pt x="10807444" y="2706"/>
                              <a:pt x="10715466" y="-22898"/>
                              <a:pt x="10623478" y="0"/>
                            </a:cubicBezTo>
                            <a:cubicBezTo>
                              <a:pt x="10526576" y="12105"/>
                              <a:pt x="10416014" y="-11378"/>
                              <a:pt x="10325239" y="0"/>
                            </a:cubicBezTo>
                            <a:cubicBezTo>
                              <a:pt x="10196215" y="-21489"/>
                              <a:pt x="10114769" y="-7244"/>
                              <a:pt x="10028286" y="0"/>
                            </a:cubicBezTo>
                            <a:cubicBezTo>
                              <a:pt x="9949849" y="2068"/>
                              <a:pt x="9844870" y="26858"/>
                              <a:pt x="9713335" y="0"/>
                            </a:cubicBezTo>
                            <a:cubicBezTo>
                              <a:pt x="9580665" y="21842"/>
                              <a:pt x="9511778" y="23700"/>
                              <a:pt x="9415096" y="0"/>
                            </a:cubicBezTo>
                            <a:cubicBezTo>
                              <a:pt x="9308850" y="-15190"/>
                              <a:pt x="9210834" y="12812"/>
                              <a:pt x="9118143" y="0"/>
                            </a:cubicBezTo>
                            <a:cubicBezTo>
                              <a:pt x="8996226" y="11722"/>
                              <a:pt x="8886224" y="-3390"/>
                              <a:pt x="8803192" y="0"/>
                            </a:cubicBezTo>
                            <a:cubicBezTo>
                              <a:pt x="8799006" y="133036"/>
                              <a:pt x="8813030" y="220670"/>
                              <a:pt x="8803192" y="287337"/>
                            </a:cubicBezTo>
                            <a:cubicBezTo>
                              <a:pt x="8751370" y="302350"/>
                              <a:pt x="8586932" y="279107"/>
                              <a:pt x="8504953" y="287337"/>
                            </a:cubicBezTo>
                            <a:cubicBezTo>
                              <a:pt x="8431426" y="291582"/>
                              <a:pt x="8280763" y="267688"/>
                              <a:pt x="8208000" y="287337"/>
                            </a:cubicBezTo>
                            <a:cubicBezTo>
                              <a:pt x="8198442" y="328737"/>
                              <a:pt x="8232052" y="456957"/>
                              <a:pt x="8208000" y="573087"/>
                            </a:cubicBezTo>
                            <a:cubicBezTo>
                              <a:pt x="8059953" y="556734"/>
                              <a:pt x="8012216" y="586211"/>
                              <a:pt x="7893049" y="573087"/>
                            </a:cubicBezTo>
                            <a:cubicBezTo>
                              <a:pt x="7805827" y="569563"/>
                              <a:pt x="7731775" y="572587"/>
                              <a:pt x="7594810" y="573087"/>
                            </a:cubicBezTo>
                            <a:cubicBezTo>
                              <a:pt x="7604085" y="628314"/>
                              <a:pt x="7587347" y="734358"/>
                              <a:pt x="7594810" y="858837"/>
                            </a:cubicBezTo>
                            <a:cubicBezTo>
                              <a:pt x="7464283" y="844160"/>
                              <a:pt x="7409867" y="872546"/>
                              <a:pt x="7281145" y="858837"/>
                            </a:cubicBezTo>
                            <a:cubicBezTo>
                              <a:pt x="7300498" y="1046424"/>
                              <a:pt x="7319693" y="1356982"/>
                              <a:pt x="7281145" y="1450974"/>
                            </a:cubicBezTo>
                            <a:cubicBezTo>
                              <a:pt x="7140732" y="1424537"/>
                              <a:pt x="7050961" y="1436193"/>
                              <a:pt x="6982906" y="1450974"/>
                            </a:cubicBezTo>
                            <a:cubicBezTo>
                              <a:pt x="6919842" y="1447978"/>
                              <a:pt x="6722373" y="1472836"/>
                              <a:pt x="6684667" y="1450974"/>
                            </a:cubicBezTo>
                            <a:cubicBezTo>
                              <a:pt x="6695544" y="1544512"/>
                              <a:pt x="6687865" y="1615867"/>
                              <a:pt x="6684667" y="1738311"/>
                            </a:cubicBezTo>
                            <a:cubicBezTo>
                              <a:pt x="6595104" y="1717307"/>
                              <a:pt x="6420943" y="1749901"/>
                              <a:pt x="6371002" y="1738311"/>
                            </a:cubicBezTo>
                            <a:cubicBezTo>
                              <a:pt x="6371735" y="1823448"/>
                              <a:pt x="6349289" y="1978273"/>
                              <a:pt x="6371002" y="2044699"/>
                            </a:cubicBezTo>
                            <a:cubicBezTo>
                              <a:pt x="6235604" y="2060766"/>
                              <a:pt x="6103602" y="2026648"/>
                              <a:pt x="6072763" y="2044699"/>
                            </a:cubicBezTo>
                            <a:cubicBezTo>
                              <a:pt x="5991955" y="2060556"/>
                              <a:pt x="5882688" y="2066001"/>
                              <a:pt x="5774524" y="2044699"/>
                            </a:cubicBezTo>
                            <a:cubicBezTo>
                              <a:pt x="5628439" y="2062170"/>
                              <a:pt x="5505901" y="2072590"/>
                              <a:pt x="5460858" y="2044699"/>
                            </a:cubicBezTo>
                            <a:cubicBezTo>
                              <a:pt x="5342644" y="2022134"/>
                              <a:pt x="5284902" y="2030984"/>
                              <a:pt x="5162619" y="2044699"/>
                            </a:cubicBezTo>
                            <a:cubicBezTo>
                              <a:pt x="5182198" y="2100007"/>
                              <a:pt x="5148340" y="2211798"/>
                              <a:pt x="5162619" y="2330449"/>
                            </a:cubicBezTo>
                            <a:cubicBezTo>
                              <a:pt x="5083896" y="2337868"/>
                              <a:pt x="4935312" y="2317135"/>
                              <a:pt x="4848954" y="2330449"/>
                            </a:cubicBezTo>
                            <a:cubicBezTo>
                              <a:pt x="4722743" y="2331692"/>
                              <a:pt x="4585936" y="2328983"/>
                              <a:pt x="4550715" y="2330449"/>
                            </a:cubicBezTo>
                            <a:cubicBezTo>
                              <a:pt x="4557848" y="2403716"/>
                              <a:pt x="4546796" y="2489286"/>
                              <a:pt x="4550715" y="2616199"/>
                            </a:cubicBezTo>
                            <a:cubicBezTo>
                              <a:pt x="4510194" y="2615200"/>
                              <a:pt x="4323869" y="2625658"/>
                              <a:pt x="4252476" y="2616199"/>
                            </a:cubicBezTo>
                            <a:cubicBezTo>
                              <a:pt x="4252002" y="2862596"/>
                              <a:pt x="4276641" y="2974457"/>
                              <a:pt x="4252476" y="3209923"/>
                            </a:cubicBezTo>
                            <a:cubicBezTo>
                              <a:pt x="4134512" y="3200520"/>
                              <a:pt x="4035532" y="3237099"/>
                              <a:pt x="3938811" y="3209923"/>
                            </a:cubicBezTo>
                            <a:cubicBezTo>
                              <a:pt x="3951147" y="3284432"/>
                              <a:pt x="3963565" y="3403182"/>
                              <a:pt x="3938811" y="3495673"/>
                            </a:cubicBezTo>
                            <a:cubicBezTo>
                              <a:pt x="3845330" y="3516341"/>
                              <a:pt x="3739842" y="3521524"/>
                              <a:pt x="3640572" y="3495673"/>
                            </a:cubicBezTo>
                            <a:cubicBezTo>
                              <a:pt x="3572871" y="3481785"/>
                              <a:pt x="3434100" y="3488507"/>
                              <a:pt x="3342333" y="3495673"/>
                            </a:cubicBezTo>
                            <a:cubicBezTo>
                              <a:pt x="3265216" y="3479916"/>
                              <a:pt x="3136858" y="3510006"/>
                              <a:pt x="3028668" y="3495673"/>
                            </a:cubicBezTo>
                            <a:cubicBezTo>
                              <a:pt x="3024814" y="3591297"/>
                              <a:pt x="3044111" y="3700387"/>
                              <a:pt x="3028668" y="3802061"/>
                            </a:cubicBezTo>
                            <a:cubicBezTo>
                              <a:pt x="2918593" y="3826420"/>
                              <a:pt x="2783221" y="3783813"/>
                              <a:pt x="2730429" y="3802061"/>
                            </a:cubicBezTo>
                            <a:cubicBezTo>
                              <a:pt x="2746978" y="3984030"/>
                              <a:pt x="2709545" y="4190592"/>
                              <a:pt x="2730429" y="4375148"/>
                            </a:cubicBezTo>
                            <a:cubicBezTo>
                              <a:pt x="2639928" y="4351316"/>
                              <a:pt x="2476923" y="4363693"/>
                              <a:pt x="2415478" y="4375148"/>
                            </a:cubicBezTo>
                            <a:cubicBezTo>
                              <a:pt x="2391709" y="4414078"/>
                              <a:pt x="2436663" y="4573158"/>
                              <a:pt x="2415478" y="4681535"/>
                            </a:cubicBezTo>
                            <a:cubicBezTo>
                              <a:pt x="2365802" y="4670466"/>
                              <a:pt x="2212718" y="4673247"/>
                              <a:pt x="2118525" y="4681535"/>
                            </a:cubicBezTo>
                            <a:cubicBezTo>
                              <a:pt x="2136298" y="4750964"/>
                              <a:pt x="2126000" y="4851578"/>
                              <a:pt x="2118525" y="4967285"/>
                            </a:cubicBezTo>
                            <a:cubicBezTo>
                              <a:pt x="2075135" y="4945042"/>
                              <a:pt x="1879777" y="4977221"/>
                              <a:pt x="1820286" y="4967285"/>
                            </a:cubicBezTo>
                            <a:cubicBezTo>
                              <a:pt x="1849901" y="5319574"/>
                              <a:pt x="1801942" y="6438313"/>
                              <a:pt x="1820286" y="7297734"/>
                            </a:cubicBezTo>
                            <a:cubicBezTo>
                              <a:pt x="1680783" y="7316652"/>
                              <a:pt x="1603213" y="7291438"/>
                              <a:pt x="1505335" y="7297734"/>
                            </a:cubicBezTo>
                            <a:cubicBezTo>
                              <a:pt x="1391264" y="7299802"/>
                              <a:pt x="1244663" y="7318436"/>
                              <a:pt x="1208382" y="7297734"/>
                            </a:cubicBezTo>
                            <a:cubicBezTo>
                              <a:pt x="1208001" y="7509743"/>
                              <a:pt x="1213558" y="7759538"/>
                              <a:pt x="1208382" y="7891459"/>
                            </a:cubicBezTo>
                            <a:cubicBezTo>
                              <a:pt x="1066791" y="7865540"/>
                              <a:pt x="1017557" y="7891023"/>
                              <a:pt x="910143" y="7891459"/>
                            </a:cubicBezTo>
                            <a:cubicBezTo>
                              <a:pt x="852993" y="7873811"/>
                              <a:pt x="708051" y="7870434"/>
                              <a:pt x="595192" y="7891459"/>
                            </a:cubicBezTo>
                            <a:cubicBezTo>
                              <a:pt x="576586" y="8392919"/>
                              <a:pt x="628677" y="8675932"/>
                              <a:pt x="595192" y="9056684"/>
                            </a:cubicBezTo>
                            <a:cubicBezTo>
                              <a:pt x="463431" y="9035704"/>
                              <a:pt x="388903" y="9058650"/>
                              <a:pt x="298238" y="9056684"/>
                            </a:cubicBezTo>
                            <a:cubicBezTo>
                              <a:pt x="327171" y="9200433"/>
                              <a:pt x="337498" y="9550809"/>
                              <a:pt x="298238" y="9648821"/>
                            </a:cubicBezTo>
                            <a:cubicBezTo>
                              <a:pt x="255504" y="9641929"/>
                              <a:pt x="64173" y="9627177"/>
                              <a:pt x="0" y="9648821"/>
                            </a:cubicBezTo>
                            <a:cubicBezTo>
                              <a:pt x="142427" y="10488691"/>
                              <a:pt x="64479" y="13773611"/>
                              <a:pt x="0" y="15801969"/>
                            </a:cubicBezTo>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dirty="0"/>
              </a:p>
            </p:txBody>
          </p:sp>
          <p:sp>
            <p:nvSpPr>
              <p:cNvPr id="61" name="Rectangle 56">
                <a:extLst>
                  <a:ext uri="{FF2B5EF4-FFF2-40B4-BE49-F238E27FC236}">
                    <a16:creationId xmlns:a16="http://schemas.microsoft.com/office/drawing/2014/main" id="{6AD72D63-C473-4AAA-836E-5F013DF778B8}"/>
                  </a:ext>
                </a:extLst>
              </p:cNvPr>
              <p:cNvSpPr>
                <a:spLocks noChangeArrowheads="1"/>
              </p:cNvSpPr>
              <p:nvPr/>
            </p:nvSpPr>
            <p:spPr bwMode="auto">
              <a:xfrm>
                <a:off x="15733712" y="15705"/>
                <a:ext cx="4045979"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i="0" u="none" strike="noStrike" cap="none" normalizeH="0" baseline="0" dirty="0">
                    <a:ln>
                      <a:noFill/>
                    </a:ln>
                    <a:solidFill>
                      <a:srgbClr val="000000"/>
                    </a:solidFill>
                    <a:effectLst/>
                    <a:latin typeface="+mj-lt"/>
                  </a:rPr>
                  <a:t>1-Specificity</a:t>
                </a:r>
                <a:endParaRPr kumimoji="0" lang="es-CL" altLang="es-CL" sz="1800" i="0" u="none" strike="noStrike" cap="none" normalizeH="0" baseline="0" dirty="0">
                  <a:ln>
                    <a:noFill/>
                  </a:ln>
                  <a:solidFill>
                    <a:schemeClr val="tx1"/>
                  </a:solidFill>
                  <a:effectLst/>
                  <a:latin typeface="+mj-lt"/>
                </a:endParaRPr>
              </a:p>
            </p:txBody>
          </p:sp>
          <p:sp>
            <p:nvSpPr>
              <p:cNvPr id="62" name="Rectangle 57">
                <a:extLst>
                  <a:ext uri="{FF2B5EF4-FFF2-40B4-BE49-F238E27FC236}">
                    <a16:creationId xmlns:a16="http://schemas.microsoft.com/office/drawing/2014/main" id="{1A63411F-4BFD-4170-AF20-AD2921C11C90}"/>
                  </a:ext>
                </a:extLst>
              </p:cNvPr>
              <p:cNvSpPr>
                <a:spLocks noChangeArrowheads="1"/>
              </p:cNvSpPr>
              <p:nvPr/>
            </p:nvSpPr>
            <p:spPr bwMode="auto">
              <a:xfrm rot="16200000">
                <a:off x="6067110" y="-465080"/>
                <a:ext cx="2219" cy="95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6400" i="0" u="none" strike="noStrike" cap="none" normalizeH="0" baseline="0" dirty="0">
                    <a:ln>
                      <a:noFill/>
                    </a:ln>
                    <a:solidFill>
                      <a:srgbClr val="000000"/>
                    </a:solidFill>
                    <a:effectLst/>
                    <a:latin typeface="+mj-lt"/>
                  </a:rPr>
                  <a:t>Sensitivity</a:t>
                </a:r>
                <a:endParaRPr kumimoji="0" lang="es-CL" altLang="es-CL" sz="1800" i="0" u="none" strike="noStrike" cap="none" normalizeH="0" baseline="0" dirty="0">
                  <a:ln>
                    <a:noFill/>
                  </a:ln>
                  <a:solidFill>
                    <a:schemeClr val="tx1"/>
                  </a:solidFill>
                  <a:effectLst/>
                  <a:latin typeface="+mj-lt"/>
                </a:endParaRPr>
              </a:p>
            </p:txBody>
          </p:sp>
          <p:sp>
            <p:nvSpPr>
              <p:cNvPr id="63" name="Rectangle 58">
                <a:extLst>
                  <a:ext uri="{FF2B5EF4-FFF2-40B4-BE49-F238E27FC236}">
                    <a16:creationId xmlns:a16="http://schemas.microsoft.com/office/drawing/2014/main" id="{89960771-42FD-45CC-8C22-398855E4D51C}"/>
                  </a:ext>
                </a:extLst>
              </p:cNvPr>
              <p:cNvSpPr>
                <a:spLocks noChangeArrowheads="1"/>
              </p:cNvSpPr>
              <p:nvPr/>
            </p:nvSpPr>
            <p:spPr bwMode="auto">
              <a:xfrm>
                <a:off x="7743824" y="15087"/>
                <a:ext cx="2047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100" b="0" i="0" u="none" strike="noStrike" cap="none" normalizeH="0" baseline="0">
                    <a:ln>
                      <a:noFill/>
                    </a:ln>
                    <a:solidFill>
                      <a:srgbClr val="000000"/>
                    </a:solidFill>
                    <a:effectLst/>
                    <a:latin typeface="Helvetica" panose="020B0604020202020204" pitchFamily="34" charset="0"/>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sp>
            <p:nvSpPr>
              <p:cNvPr id="64" name="Rectangle 59">
                <a:extLst>
                  <a:ext uri="{FF2B5EF4-FFF2-40B4-BE49-F238E27FC236}">
                    <a16:creationId xmlns:a16="http://schemas.microsoft.com/office/drawing/2014/main" id="{D6DE15A3-61C9-4EC4-AF4F-87AD7DCDF967}"/>
                  </a:ext>
                </a:extLst>
              </p:cNvPr>
              <p:cNvSpPr>
                <a:spLocks noChangeArrowheads="1"/>
              </p:cNvSpPr>
              <p:nvPr/>
            </p:nvSpPr>
            <p:spPr bwMode="auto">
              <a:xfrm>
                <a:off x="28036837" y="5120"/>
                <a:ext cx="2047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2100" b="0" i="0" u="none" strike="noStrike" cap="none" normalizeH="0" baseline="0">
                    <a:ln>
                      <a:noFill/>
                    </a:ln>
                    <a:solidFill>
                      <a:srgbClr val="000000"/>
                    </a:solidFill>
                    <a:effectLst/>
                    <a:latin typeface="Helvetica" panose="020B0604020202020204" pitchFamily="34" charset="0"/>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grpSp>
        <p:sp>
          <p:nvSpPr>
            <p:cNvPr id="83" name="Line 51">
              <a:extLst>
                <a:ext uri="{FF2B5EF4-FFF2-40B4-BE49-F238E27FC236}">
                  <a16:creationId xmlns:a16="http://schemas.microsoft.com/office/drawing/2014/main" id="{90681CB6-CEE1-48F6-9514-588D3448AEC4}"/>
                </a:ext>
              </a:extLst>
            </p:cNvPr>
            <p:cNvSpPr>
              <a:spLocks noChangeShapeType="1"/>
            </p:cNvSpPr>
            <p:nvPr/>
          </p:nvSpPr>
          <p:spPr bwMode="auto">
            <a:xfrm flipV="1">
              <a:off x="8004444" y="6900225"/>
              <a:ext cx="20963594" cy="15764501"/>
            </a:xfrm>
            <a:prstGeom prst="line">
              <a:avLst/>
            </a:prstGeom>
            <a:noFill/>
            <a:ln w="825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L" dirty="0"/>
            </a:p>
          </p:txBody>
        </p:sp>
      </p:grpSp>
    </p:spTree>
    <p:extLst>
      <p:ext uri="{BB962C8B-B14F-4D97-AF65-F5344CB8AC3E}">
        <p14:creationId xmlns:p14="http://schemas.microsoft.com/office/powerpoint/2010/main" val="1941427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4881</TotalTime>
  <Words>920</Words>
  <Application>Microsoft Office PowerPoint</Application>
  <PresentationFormat>Personalizado</PresentationFormat>
  <Paragraphs>110</Paragraphs>
  <Slides>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Helvetica</vt:lpstr>
      <vt:lpstr>Office Theme</vt:lpstr>
      <vt:lpstr>Presentación de PowerPoint</vt:lpstr>
      <vt:lpstr>Presentación de PowerPoint</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Simpson D.M.</dc:creator>
  <cp:lastModifiedBy>IVAN FERNANDO SMITH JIMENEZ</cp:lastModifiedBy>
  <cp:revision>61</cp:revision>
  <cp:lastPrinted>2014-04-14T16:48:52Z</cp:lastPrinted>
  <dcterms:created xsi:type="dcterms:W3CDTF">2014-04-10T11:45:38Z</dcterms:created>
  <dcterms:modified xsi:type="dcterms:W3CDTF">2021-02-26T07:44:00Z</dcterms:modified>
</cp:coreProperties>
</file>