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58" r:id="rId8"/>
    <p:sldId id="259" r:id="rId9"/>
    <p:sldId id="268" r:id="rId10"/>
    <p:sldId id="260" r:id="rId11"/>
    <p:sldId id="261" r:id="rId12"/>
    <p:sldId id="269" r:id="rId13"/>
    <p:sldId id="262" r:id="rId14"/>
    <p:sldId id="263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" name="Picture 6" descr="Línea indicadora en zigzag">
            <a:extLst>
              <a:ext uri="{FF2B5EF4-FFF2-40B4-BE49-F238E27FC236}">
                <a16:creationId xmlns:a16="http://schemas.microsoft.com/office/drawing/2014/main" id="{24D244D6-33C4-2EB5-E263-149A9E1EAC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3851" r="-1" b="11877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74207A6-EF82-93D7-2B21-16A4394F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054" y="3428998"/>
            <a:ext cx="5816024" cy="2623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/>
              <a:t>Descriptores de Datos (Media, desviación estándar, varianza, mediana)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3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" name="Picture 4" descr="Vibrant multicolour checkered floor design">
            <a:extLst>
              <a:ext uri="{FF2B5EF4-FFF2-40B4-BE49-F238E27FC236}">
                <a16:creationId xmlns:a16="http://schemas.microsoft.com/office/drawing/2014/main" id="{CC2F385B-CFB8-F1CC-FBB7-B1412AB927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6665" r="-1" b="-1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8DFC1A-B2C6-3AEC-C92D-15DAC4B5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054" y="3428998"/>
            <a:ext cx="5816024" cy="2623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Box Plots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70529C-B49E-8A77-C81F-C12010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s-CO" sz="4800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F5E26-9D1F-0046-0975-C0D72469C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r>
              <a:rPr lang="es-ES" dirty="0"/>
              <a:t>Método estandarizado para representar gráficamente una serie de datos numéricos a través de sus cuartiles.</a:t>
            </a:r>
          </a:p>
          <a:p>
            <a:r>
              <a:rPr lang="es-ES" dirty="0"/>
              <a:t>Se muestran a simple vista la mediana, los cuartiles de los datos, y también pueden representarse sus valores atípicos.</a:t>
            </a:r>
          </a:p>
          <a:p>
            <a:r>
              <a:rPr lang="es-ES" dirty="0"/>
              <a:t>Proporcionan una visión general de la simetría de la distribución de los datos; si la mediana no está en el centro del rectángulo, la distribución no es simétrica.</a:t>
            </a:r>
          </a:p>
        </p:txBody>
      </p:sp>
    </p:spTree>
    <p:extLst>
      <p:ext uri="{BB962C8B-B14F-4D97-AF65-F5344CB8AC3E}">
        <p14:creationId xmlns:p14="http://schemas.microsoft.com/office/powerpoint/2010/main" val="33106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27327CC0-06BC-8FB0-001E-407A3F0D9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46" y="660957"/>
            <a:ext cx="9719948" cy="55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5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" name="Picture 4" descr="Torno CNC funcionando">
            <a:extLst>
              <a:ext uri="{FF2B5EF4-FFF2-40B4-BE49-F238E27FC236}">
                <a16:creationId xmlns:a16="http://schemas.microsoft.com/office/drawing/2014/main" id="{8C523DB5-446B-66D3-FDBC-22CF8CD03E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5728" r="-1" b="-1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9F602A-D827-00DD-D608-E9F4F6E3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054" y="3428998"/>
            <a:ext cx="5816024" cy="2623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Normalización de datos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57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5CF2F2-0319-0AB8-A4CE-4B36015E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s-CO" sz="4800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B09300-0311-6CEC-F0C8-22292794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r>
              <a:rPr lang="es-ES" dirty="0"/>
              <a:t>Transformación de las vistas de usuario complejas y del almacén de datos a un juego de estructuras de datos más pequeñas y estables.</a:t>
            </a:r>
          </a:p>
          <a:p>
            <a:r>
              <a:rPr lang="es-ES" dirty="0"/>
              <a:t>Minimizar la redundancia de los datos, disminuir problemas de actualización de los datos en las tablas, proteger la integridad de datos.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153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89EA75-3491-3D33-0772-9409B1A5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s-CO" sz="4800" dirty="0"/>
              <a:t>Formas normales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D2D74-CF2A-86D0-C09E-A501520B2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 fontScale="92500"/>
          </a:bodyPr>
          <a:lstStyle/>
          <a:p>
            <a:r>
              <a:rPr lang="es-CO" dirty="0"/>
              <a:t>Primera Forma Normal (1FN): </a:t>
            </a:r>
            <a:r>
              <a:rPr lang="es-ES" dirty="0"/>
              <a:t>Esta forma normal elimina los valores repetidos dentro de una base de datos.</a:t>
            </a:r>
          </a:p>
          <a:p>
            <a:r>
              <a:rPr lang="es-CO" dirty="0"/>
              <a:t>Segunda Forma Normal (2FN): </a:t>
            </a:r>
            <a:r>
              <a:rPr lang="es-ES" dirty="0"/>
              <a:t>Dependencia funcional. Una relación está en 2FN si está en 1FN y si los atributos que no forman parte de ninguna clave dependen de forma completa de la clave principal.</a:t>
            </a:r>
          </a:p>
          <a:p>
            <a:r>
              <a:rPr lang="es-CO" dirty="0"/>
              <a:t>Tercera Forma Normal (3FN): </a:t>
            </a:r>
            <a:r>
              <a:rPr lang="es-ES" dirty="0"/>
              <a:t>La tabla se encuentra en 3FN si es 2FN y si no existe ninguna dependencia funcional transitiva en los atributos que no son clave.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658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1A2AE9-2591-C469-AB4B-19F6E7AC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764389"/>
            <a:ext cx="8207265" cy="5285555"/>
          </a:xfrm>
        </p:spPr>
        <p:txBody>
          <a:bodyPr anchor="t">
            <a:normAutofit/>
          </a:bodyPr>
          <a:lstStyle/>
          <a:p>
            <a:r>
              <a:rPr lang="es-CO" dirty="0"/>
              <a:t>Forma normal de Boyce-Codd (FNBC): </a:t>
            </a:r>
            <a:r>
              <a:rPr lang="es-ES" dirty="0"/>
              <a:t>La tabla se encuentra en FNBC si cada determinante, atributo que determina completamente a otro, es clave candidata.</a:t>
            </a:r>
          </a:p>
          <a:p>
            <a:r>
              <a:rPr lang="es-CO" dirty="0"/>
              <a:t>Cuarta Forma Normal (4FN): </a:t>
            </a:r>
            <a:r>
              <a:rPr lang="es-ES" dirty="0"/>
              <a:t>Una tabla se encuentra en 4FN si, y solo si, para cada una de sus dependencias multivaluadas no funcionales X→→Y, siendo X una “</a:t>
            </a:r>
            <a:r>
              <a:rPr lang="es-ES" dirty="0" err="1"/>
              <a:t>super-clave</a:t>
            </a:r>
            <a:r>
              <a:rPr lang="es-ES" dirty="0"/>
              <a:t>” que, X es una clave candidata o un conjunto de claves primarias.</a:t>
            </a:r>
          </a:p>
          <a:p>
            <a:r>
              <a:rPr lang="es-CO" dirty="0"/>
              <a:t>Quinta Forma Normal (5FN): </a:t>
            </a:r>
            <a:r>
              <a:rPr lang="es-ES" dirty="0"/>
              <a:t>Una tabla que se encuentra en la 4FN se dice que está en la 5FN si, y sólo si, cada relación de dependencia de reunión (</a:t>
            </a:r>
            <a:r>
              <a:rPr lang="es-ES" dirty="0" err="1"/>
              <a:t>join</a:t>
            </a:r>
            <a:r>
              <a:rPr lang="es-ES" dirty="0"/>
              <a:t>) se encuentra definida por claves candidatas.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863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38F266-7590-14CC-A78A-2E7F6767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s-CO" sz="4800" dirty="0"/>
              <a:t>Reglas de Codd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FC9AD-8E7A-EF5B-2BDB-C250DA4F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r>
              <a:rPr lang="es-ES" dirty="0"/>
              <a:t>Regla 1: La regla de la información</a:t>
            </a:r>
          </a:p>
          <a:p>
            <a:r>
              <a:rPr lang="es-ES" dirty="0"/>
              <a:t>Regla 2: La regla del acceso garantizado</a:t>
            </a:r>
          </a:p>
          <a:p>
            <a:r>
              <a:rPr lang="es-ES" dirty="0"/>
              <a:t>Regla 3: Tratamiento sistemático de los valores nulos</a:t>
            </a:r>
          </a:p>
          <a:p>
            <a:r>
              <a:rPr lang="es-ES" dirty="0"/>
              <a:t>Regla 4: La regla de la descripción de la base de datos</a:t>
            </a:r>
          </a:p>
          <a:p>
            <a:r>
              <a:rPr lang="es-ES" dirty="0"/>
              <a:t>Regla 5: La regla del </a:t>
            </a:r>
            <a:r>
              <a:rPr lang="es-ES" dirty="0" err="1"/>
              <a:t>sub-lenguaje</a:t>
            </a:r>
            <a:r>
              <a:rPr lang="es-ES" dirty="0"/>
              <a:t> integral</a:t>
            </a:r>
          </a:p>
          <a:p>
            <a:r>
              <a:rPr lang="es-ES" dirty="0"/>
              <a:t>Regla 6: La regla de la actualización de vistas</a:t>
            </a:r>
          </a:p>
        </p:txBody>
      </p:sp>
    </p:spTree>
    <p:extLst>
      <p:ext uri="{BB962C8B-B14F-4D97-AF65-F5344CB8AC3E}">
        <p14:creationId xmlns:p14="http://schemas.microsoft.com/office/powerpoint/2010/main" val="1689383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564FC-D73A-298A-5401-EF8707648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764389"/>
            <a:ext cx="8207265" cy="5285555"/>
          </a:xfrm>
        </p:spPr>
        <p:txBody>
          <a:bodyPr anchor="t">
            <a:normAutofit/>
          </a:bodyPr>
          <a:lstStyle/>
          <a:p>
            <a:r>
              <a:rPr lang="es-ES" dirty="0"/>
              <a:t>Regla 7: La regla de insertar y actualizar</a:t>
            </a:r>
          </a:p>
          <a:p>
            <a:r>
              <a:rPr lang="es-ES" dirty="0"/>
              <a:t>Regla 8: La regla de independencia física</a:t>
            </a:r>
          </a:p>
          <a:p>
            <a:r>
              <a:rPr lang="es-ES" dirty="0"/>
              <a:t>Regla 9: La regla de independencia lógica</a:t>
            </a:r>
          </a:p>
          <a:p>
            <a:r>
              <a:rPr lang="es-ES" dirty="0"/>
              <a:t>Regla 10: La regla de la independencia de la integridad</a:t>
            </a:r>
          </a:p>
          <a:p>
            <a:r>
              <a:rPr lang="es-ES" dirty="0"/>
              <a:t>Regla 11: La regla de la distribución</a:t>
            </a:r>
          </a:p>
          <a:p>
            <a:r>
              <a:rPr lang="es-ES" dirty="0"/>
              <a:t>Regla 12: Regla de la no-subversión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863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05EBC-A1E8-E100-5252-22FC62EF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s-CO" sz="480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CA416-CABB-1D7B-AD7C-451E25B5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r>
              <a:rPr lang="es-ES" dirty="0"/>
              <a:t>Un descriptor es una estructura de datos que contiene información sobre los datos de columna o los parámetros dinámicos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120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AB105C-326E-72C0-FA60-984A6E68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s-CO" sz="4800"/>
              <a:t>Media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0E1502-13B2-6566-E60F-A0C8F131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140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F91643-7805-54C0-C575-1CDB6AE9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s-CO" sz="4800"/>
              <a:t>Mediana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1ACF0-3BCF-8E90-874E-05CCB9087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852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C3C234-EA7E-4A2E-821B-E67C1F65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s-CO" sz="4800"/>
              <a:t>Desviación Estándar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8DAF9C-D763-7FE8-E71B-330B06B4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31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C9092-FC10-31F3-1047-0F3005A8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s-CO" sz="4800"/>
              <a:t>Varianza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F3853-9FEC-41A7-28C0-A2F33068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500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17C81-5928-118A-179A-7A832D6BC9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5645" r="-1" b="83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7799D3-0121-D2A0-3EA1-E5D58F37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054" y="3428998"/>
            <a:ext cx="5816024" cy="2623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Rangos Intercuartiles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5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71B94E-C32D-8105-57B7-98DEAE6D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s-CO" sz="4800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F05201-84E4-76F1-0B6E-768F5BA9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 lnSpcReduction="10000"/>
          </a:bodyPr>
          <a:lstStyle/>
          <a:p>
            <a:r>
              <a:rPr lang="es-ES" dirty="0"/>
              <a:t>Es la diferencia entre el tercer y el primer cuartil de una distribución.</a:t>
            </a:r>
          </a:p>
          <a:p>
            <a:r>
              <a:rPr lang="es-ES" dirty="0"/>
              <a:t>Cuantil: Puntos tomados a intervalos regulares de la función de distribución de una variable aleatoria.</a:t>
            </a:r>
          </a:p>
          <a:p>
            <a:r>
              <a:rPr lang="es-ES" dirty="0"/>
              <a:t>Cuartil: Cuantiles que se multiplican por un cuarto de un conjunto de datos.</a:t>
            </a:r>
          </a:p>
          <a:p>
            <a:r>
              <a:rPr lang="es-ES" dirty="0"/>
              <a:t>RQ = Q3 - Q1</a:t>
            </a:r>
          </a:p>
          <a:p>
            <a:r>
              <a:rPr lang="es-ES" dirty="0"/>
              <a:t>Se usa para construir los diagramas de box </a:t>
            </a:r>
            <a:r>
              <a:rPr lang="es-ES" dirty="0" err="1"/>
              <a:t>plots</a:t>
            </a:r>
            <a:r>
              <a:rPr lang="es-ES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612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02060452-FD4F-EA2B-4296-5A4EE85B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46" y="624507"/>
            <a:ext cx="9719948" cy="56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18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{CAF1235B-C2FB-4082-A3BB-C8217F2381A9}tf16401375</Template>
  <TotalTime>60</TotalTime>
  <Words>565</Words>
  <Application>Microsoft Office PowerPoint</Application>
  <PresentationFormat>Panorámica</PresentationFormat>
  <Paragraphs>47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MS Shell Dlg 2</vt:lpstr>
      <vt:lpstr>Wingdings</vt:lpstr>
      <vt:lpstr>Wingdings 3</vt:lpstr>
      <vt:lpstr>Madison</vt:lpstr>
      <vt:lpstr>Descriptores de Datos (Media, desviación estándar, varianza, mediana)</vt:lpstr>
      <vt:lpstr>¿Qué es?</vt:lpstr>
      <vt:lpstr>Media</vt:lpstr>
      <vt:lpstr>Mediana</vt:lpstr>
      <vt:lpstr>Desviación Estándar</vt:lpstr>
      <vt:lpstr>Varianza</vt:lpstr>
      <vt:lpstr>Rangos Intercuartiles</vt:lpstr>
      <vt:lpstr>¿Qué es?</vt:lpstr>
      <vt:lpstr>Presentación de PowerPoint</vt:lpstr>
      <vt:lpstr>Box Plots</vt:lpstr>
      <vt:lpstr>¿Qué es?</vt:lpstr>
      <vt:lpstr>Presentación de PowerPoint</vt:lpstr>
      <vt:lpstr>Normalización de datos</vt:lpstr>
      <vt:lpstr>¿Qué es?</vt:lpstr>
      <vt:lpstr>Formas normales</vt:lpstr>
      <vt:lpstr>Presentación de PowerPoint</vt:lpstr>
      <vt:lpstr>Reglas de Codd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Descriptores de Datos (Media, desviación estándar, varianza, mediana)</dc:title>
  <dc:creator>Juan Alejandro Villodres</dc:creator>
  <cp:lastModifiedBy>Juan Alejandro Villodres</cp:lastModifiedBy>
  <cp:revision>1</cp:revision>
  <dcterms:created xsi:type="dcterms:W3CDTF">2024-02-14T00:54:42Z</dcterms:created>
  <dcterms:modified xsi:type="dcterms:W3CDTF">2024-02-14T01:55:09Z</dcterms:modified>
</cp:coreProperties>
</file>