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2" autoAdjust="0"/>
    <p:restoredTop sz="94687" autoAdjust="0"/>
  </p:normalViewPr>
  <p:slideViewPr>
    <p:cSldViewPr snapToGrid="0" snapToObjects="1">
      <p:cViewPr>
        <p:scale>
          <a:sx n="125" d="100"/>
          <a:sy n="125" d="100"/>
        </p:scale>
        <p:origin x="540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09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endParaRPr lang="hu-HU" dirty="0"/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endParaRPr lang="hu-HU" dirty="0"/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endParaRPr lang="hu-HU" dirty="0"/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endParaRPr lang="hu-HU" dirty="0"/>
          </a:p>
          <a:p>
            <a:r>
              <a:rPr lang="hu-HU" dirty="0"/>
              <a:t>FTP – nem használjuk, de alap funkcióként beállításra került</a:t>
            </a:r>
          </a:p>
          <a:p>
            <a:endParaRPr lang="hu-HU" dirty="0"/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</a:t>
            </a:r>
            <a:r>
              <a:rPr lang="hu-HU" dirty="0" err="1"/>
              <a:t>területú</a:t>
            </a:r>
            <a:r>
              <a:rPr lang="hu-HU" dirty="0"/>
              <a:t> OSPF lett létre, ahol a gerinc hálózat kapta a „0”-s </a:t>
            </a:r>
            <a:r>
              <a:rPr lang="hu-HU" dirty="0" err="1"/>
              <a:t>területett</a:t>
            </a:r>
            <a:r>
              <a:rPr lang="hu-HU" dirty="0"/>
              <a:t>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 több féle módon történt.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Hálózattervezési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kivitelezési</a:t>
            </a:r>
            <a:r>
              <a:rPr dirty="0"/>
              <a:t> </a:t>
            </a:r>
            <a:r>
              <a:rPr dirty="0" err="1"/>
              <a:t>vizsgaremek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Kis Tibor, Lócska Gergő István, Szamosi Krisztián Benjamin</a:t>
            </a:r>
          </a:p>
          <a:p>
            <a:r>
              <a:t>Budapesti Műszaki SZC 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VPN (Virtual Private Network) </a:t>
            </a:r>
            <a:r>
              <a:rPr dirty="0" err="1"/>
              <a:t>konfigurációja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implementációja</a:t>
            </a:r>
            <a:r>
              <a:rPr dirty="0"/>
              <a:t> </a:t>
            </a:r>
            <a:r>
              <a:rPr dirty="0" err="1"/>
              <a:t>alapvető</a:t>
            </a:r>
            <a:r>
              <a:rPr dirty="0"/>
              <a:t> </a:t>
            </a:r>
            <a:r>
              <a:rPr dirty="0" err="1"/>
              <a:t>fontosságú</a:t>
            </a:r>
            <a:r>
              <a:rPr dirty="0"/>
              <a:t> a </a:t>
            </a:r>
            <a:r>
              <a:rPr dirty="0" err="1"/>
              <a:t>két</a:t>
            </a:r>
            <a:r>
              <a:rPr dirty="0"/>
              <a:t> </a:t>
            </a:r>
            <a:r>
              <a:rPr dirty="0" err="1"/>
              <a:t>szervezet</a:t>
            </a:r>
            <a:r>
              <a:rPr dirty="0"/>
              <a:t> </a:t>
            </a:r>
            <a:r>
              <a:rPr dirty="0" err="1"/>
              <a:t>belső</a:t>
            </a:r>
            <a:r>
              <a:rPr dirty="0"/>
              <a:t> </a:t>
            </a:r>
            <a:r>
              <a:rPr dirty="0" err="1"/>
              <a:t>hálózatai</a:t>
            </a:r>
            <a:r>
              <a:rPr dirty="0"/>
              <a:t> </a:t>
            </a:r>
            <a:r>
              <a:rPr dirty="0" err="1"/>
              <a:t>közötti</a:t>
            </a:r>
            <a:r>
              <a:rPr dirty="0"/>
              <a:t> </a:t>
            </a:r>
            <a:r>
              <a:rPr dirty="0" err="1"/>
              <a:t>biztonságos</a:t>
            </a:r>
            <a:r>
              <a:rPr dirty="0"/>
              <a:t> </a:t>
            </a:r>
            <a:r>
              <a:rPr dirty="0" err="1"/>
              <a:t>kommunikációhoz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soproni szerver és a pozsonyi szerver </a:t>
            </a:r>
            <a:r>
              <a:rPr lang="hu-HU" dirty="0" err="1"/>
              <a:t>kommunkációját</a:t>
            </a:r>
            <a:r>
              <a:rPr lang="hu-HU" dirty="0"/>
              <a:t> VPN kapcsolattal valósítottuk meg.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Tűzfal - Adaptive Security Appliance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hálózatban</a:t>
            </a:r>
            <a:r>
              <a:rPr dirty="0"/>
              <a:t> </a:t>
            </a:r>
            <a:r>
              <a:rPr dirty="0" err="1"/>
              <a:t>megvalósított</a:t>
            </a:r>
            <a:r>
              <a:rPr dirty="0"/>
              <a:t> </a:t>
            </a:r>
            <a:r>
              <a:rPr dirty="0" err="1"/>
              <a:t>konfiguráció</a:t>
            </a:r>
            <a:r>
              <a:rPr dirty="0"/>
              <a:t> </a:t>
            </a:r>
            <a:r>
              <a:rPr dirty="0" err="1"/>
              <a:t>részletes</a:t>
            </a:r>
            <a:r>
              <a:rPr dirty="0"/>
              <a:t> </a:t>
            </a:r>
            <a:r>
              <a:rPr dirty="0" err="1"/>
              <a:t>áttekintésével</a:t>
            </a:r>
            <a:r>
              <a:rPr dirty="0"/>
              <a:t> </a:t>
            </a:r>
            <a:r>
              <a:rPr dirty="0" err="1"/>
              <a:t>megérthetjük</a:t>
            </a:r>
            <a:r>
              <a:rPr dirty="0"/>
              <a:t> a </a:t>
            </a:r>
            <a:r>
              <a:rPr dirty="0" err="1"/>
              <a:t>tűzfalak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hálózati</a:t>
            </a:r>
            <a:r>
              <a:rPr dirty="0"/>
              <a:t> </a:t>
            </a:r>
            <a:r>
              <a:rPr dirty="0" err="1"/>
              <a:t>eszközök</a:t>
            </a:r>
            <a:r>
              <a:rPr dirty="0"/>
              <a:t> </a:t>
            </a:r>
            <a:r>
              <a:rPr dirty="0" err="1"/>
              <a:t>kritikus</a:t>
            </a:r>
            <a:r>
              <a:rPr dirty="0"/>
              <a:t> </a:t>
            </a:r>
            <a:r>
              <a:rPr dirty="0" err="1"/>
              <a:t>szerepét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5426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Biztonsági funkciók forgalomirányítón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Alapvető</a:t>
            </a:r>
            <a:r>
              <a:rPr dirty="0"/>
              <a:t> </a:t>
            </a:r>
            <a:r>
              <a:rPr dirty="0" err="1"/>
              <a:t>biztonsági</a:t>
            </a:r>
            <a:r>
              <a:rPr dirty="0"/>
              <a:t> </a:t>
            </a:r>
            <a:r>
              <a:rPr dirty="0" err="1"/>
              <a:t>funkcióként</a:t>
            </a:r>
            <a:r>
              <a:rPr dirty="0"/>
              <a:t> a </a:t>
            </a:r>
            <a:r>
              <a:rPr dirty="0" err="1"/>
              <a:t>hálózat</a:t>
            </a:r>
            <a:r>
              <a:rPr dirty="0"/>
              <a:t> </a:t>
            </a:r>
            <a:r>
              <a:rPr dirty="0" err="1"/>
              <a:t>minden</a:t>
            </a:r>
            <a:r>
              <a:rPr dirty="0"/>
              <a:t> </a:t>
            </a:r>
            <a:r>
              <a:rPr dirty="0" err="1"/>
              <a:t>forgalomirányítója</a:t>
            </a:r>
            <a:r>
              <a:rPr dirty="0"/>
              <a:t> </a:t>
            </a:r>
            <a:r>
              <a:rPr dirty="0" err="1"/>
              <a:t>jelszavas</a:t>
            </a:r>
            <a:r>
              <a:rPr dirty="0"/>
              <a:t> </a:t>
            </a:r>
            <a:r>
              <a:rPr dirty="0" err="1"/>
              <a:t>védelemmel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hozzáférési</a:t>
            </a:r>
            <a:r>
              <a:rPr dirty="0"/>
              <a:t> </a:t>
            </a:r>
            <a:r>
              <a:rPr dirty="0" err="1"/>
              <a:t>szabályok</a:t>
            </a:r>
            <a:r>
              <a:rPr dirty="0"/>
              <a:t> </a:t>
            </a:r>
            <a:r>
              <a:rPr dirty="0" err="1"/>
              <a:t>beállításával</a:t>
            </a:r>
            <a:r>
              <a:rPr dirty="0"/>
              <a:t> </a:t>
            </a:r>
            <a:r>
              <a:rPr dirty="0" err="1"/>
              <a:t>korlátozza</a:t>
            </a:r>
            <a:r>
              <a:rPr dirty="0"/>
              <a:t> </a:t>
            </a:r>
            <a:r>
              <a:rPr dirty="0" err="1"/>
              <a:t>az</a:t>
            </a:r>
            <a:r>
              <a:rPr dirty="0"/>
              <a:t> </a:t>
            </a:r>
            <a:r>
              <a:rPr dirty="0" err="1"/>
              <a:t>eszközökhöz</a:t>
            </a:r>
            <a:r>
              <a:rPr lang="hu-HU" dirty="0"/>
              <a:t> való hozzáférést.</a:t>
            </a:r>
          </a:p>
          <a:p>
            <a:pPr marL="0" indent="0">
              <a:buNone/>
            </a:pPr>
            <a:r>
              <a:rPr lang="hu-HU" dirty="0"/>
              <a:t>Illetve az intranetes web site elérhetősége esetében a https protokollt tettük kizárólagossá.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Vezeték nélküli hálózat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Több hálózati szegmensben is található WiFi hozzáférési lehetőség. Egyes helyeken ez Access </a:t>
            </a:r>
            <a:r>
              <a:rPr lang="hu-HU" dirty="0" err="1"/>
              <a:t>Point-tal</a:t>
            </a:r>
            <a:r>
              <a:rPr lang="hu-HU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86" y="3429000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Windows </a:t>
            </a:r>
            <a:r>
              <a:rPr dirty="0" err="1"/>
              <a:t>szerver</a:t>
            </a:r>
            <a:r>
              <a:rPr dirty="0"/>
              <a:t> </a:t>
            </a:r>
            <a:r>
              <a:rPr dirty="0" err="1"/>
              <a:t>konfigurálása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Windows Server 2016-os </a:t>
            </a:r>
            <a:r>
              <a:rPr dirty="0" err="1"/>
              <a:t>operációs</a:t>
            </a:r>
            <a:r>
              <a:rPr dirty="0"/>
              <a:t> </a:t>
            </a:r>
            <a:r>
              <a:rPr dirty="0" err="1"/>
              <a:t>rendszerre</a:t>
            </a:r>
            <a:r>
              <a:rPr dirty="0"/>
              <a:t> </a:t>
            </a:r>
            <a:r>
              <a:rPr lang="hu-HU" dirty="0"/>
              <a:t>a következő </a:t>
            </a:r>
            <a:r>
              <a:rPr dirty="0" err="1"/>
              <a:t>szolgáltatás</a:t>
            </a:r>
            <a:r>
              <a:rPr lang="hu-HU" dirty="0"/>
              <a:t>oka</a:t>
            </a:r>
            <a:r>
              <a:rPr dirty="0"/>
              <a:t>t </a:t>
            </a:r>
            <a:r>
              <a:rPr dirty="0" err="1"/>
              <a:t>telepítettü</a:t>
            </a:r>
            <a:r>
              <a:rPr lang="hu-HU" dirty="0"/>
              <a:t>k:</a:t>
            </a:r>
          </a:p>
          <a:p>
            <a:r>
              <a:rPr lang="hu-HU" dirty="0"/>
              <a:t>DHCP</a:t>
            </a:r>
          </a:p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hu-HU" dirty="0"/>
          </a:p>
          <a:p>
            <a:r>
              <a:rPr lang="hu-HU" dirty="0"/>
              <a:t>DNS</a:t>
            </a:r>
          </a:p>
          <a:p>
            <a:r>
              <a:rPr lang="hu-HU" dirty="0"/>
              <a:t>Fájl-és nyomtatószerver</a:t>
            </a:r>
          </a:p>
          <a:p>
            <a:r>
              <a:rPr lang="hu-HU" dirty="0"/>
              <a:t>Időzített biztonsági mentés</a:t>
            </a:r>
          </a:p>
          <a:p>
            <a:endParaRPr lang="hu-HU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Linux </a:t>
            </a:r>
            <a:r>
              <a:rPr dirty="0" err="1"/>
              <a:t>szerver</a:t>
            </a:r>
            <a:r>
              <a:rPr dirty="0"/>
              <a:t> </a:t>
            </a:r>
            <a:r>
              <a:rPr dirty="0" err="1"/>
              <a:t>konfigurálása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Linux (Ubuntu server) operációs rendszerre a következő szolgáltatásokat telepítettük:</a:t>
            </a:r>
          </a:p>
          <a:p>
            <a:r>
              <a:rPr lang="hu-HU" dirty="0"/>
              <a:t>DNS </a:t>
            </a:r>
          </a:p>
          <a:p>
            <a:r>
              <a:rPr lang="hu-HU" dirty="0" err="1"/>
              <a:t>Apache</a:t>
            </a:r>
            <a:r>
              <a:rPr lang="hu-HU" dirty="0"/>
              <a:t> webszerver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FTP</a:t>
            </a:r>
          </a:p>
          <a:p>
            <a:r>
              <a:rPr lang="hu-HU" dirty="0"/>
              <a:t>Samba - fájlszerver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Jövőbeni fejlesztések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statikus és dinamikus címfordítás olyan technikák amelyek segítenek az IP címek és hálózati címek kezelésében...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Csapatmunka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csapatmunka megvalósításához elengedhetetlen tényező az együttműködés türelem és egy kis humor...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Záró 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Összegzés</a:t>
            </a:r>
          </a:p>
          <a:p>
            <a:r>
              <a:t>Kérdések és válaszok szekció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Szálkapari</a:t>
            </a:r>
            <a:r>
              <a:rPr dirty="0"/>
              <a:t> </a:t>
            </a:r>
            <a:r>
              <a:rPr dirty="0" err="1"/>
              <a:t>Zrt</a:t>
            </a:r>
            <a:r>
              <a:rPr dirty="0"/>
              <a:t>. mint </a:t>
            </a:r>
            <a:r>
              <a:rPr dirty="0" err="1"/>
              <a:t>jelentős</a:t>
            </a:r>
            <a:r>
              <a:rPr dirty="0"/>
              <a:t> </a:t>
            </a:r>
            <a:r>
              <a:rPr dirty="0" err="1"/>
              <a:t>szereplő</a:t>
            </a:r>
            <a:r>
              <a:rPr dirty="0"/>
              <a:t> a </a:t>
            </a:r>
            <a:r>
              <a:rPr dirty="0" err="1"/>
              <a:t>bútoriparban</a:t>
            </a:r>
            <a:r>
              <a:rPr dirty="0"/>
              <a:t> </a:t>
            </a:r>
            <a:r>
              <a:rPr dirty="0" err="1"/>
              <a:t>komplex</a:t>
            </a:r>
            <a:r>
              <a:rPr dirty="0"/>
              <a:t> </a:t>
            </a:r>
            <a:r>
              <a:rPr dirty="0" err="1"/>
              <a:t>hálózati</a:t>
            </a:r>
            <a:r>
              <a:rPr dirty="0"/>
              <a:t> </a:t>
            </a:r>
            <a:r>
              <a:rPr dirty="0" err="1"/>
              <a:t>infrastruktúrával</a:t>
            </a:r>
            <a:r>
              <a:rPr dirty="0"/>
              <a:t> </a:t>
            </a:r>
            <a:r>
              <a:rPr dirty="0" err="1"/>
              <a:t>rendelkezik</a:t>
            </a:r>
            <a:r>
              <a:rPr lang="hu-HU" dirty="0"/>
              <a:t>:</a:t>
            </a:r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" y="60960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Hálózat</a:t>
            </a:r>
            <a:r>
              <a:rPr dirty="0"/>
              <a:t> </a:t>
            </a:r>
            <a:r>
              <a:rPr dirty="0" err="1"/>
              <a:t>fizikai</a:t>
            </a:r>
            <a:r>
              <a:rPr dirty="0"/>
              <a:t> </a:t>
            </a:r>
            <a:r>
              <a:rPr dirty="0" err="1"/>
              <a:t>struktúrája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28365"/>
          </a:xfrm>
        </p:spPr>
        <p:txBody>
          <a:bodyPr/>
          <a:lstStyle/>
          <a:p>
            <a:pPr marL="0" indent="0" algn="ctr">
              <a:buNone/>
            </a:pPr>
            <a:r>
              <a:rPr dirty="0"/>
              <a:t>A </a:t>
            </a:r>
            <a:r>
              <a:rPr dirty="0" err="1"/>
              <a:t>vállalati</a:t>
            </a:r>
            <a:r>
              <a:rPr dirty="0"/>
              <a:t> </a:t>
            </a:r>
            <a:r>
              <a:rPr dirty="0" err="1"/>
              <a:t>hálózatban</a:t>
            </a:r>
            <a:r>
              <a:rPr dirty="0"/>
              <a:t> a </a:t>
            </a:r>
            <a:r>
              <a:rPr dirty="0" err="1"/>
              <a:t>kommunikáció</a:t>
            </a:r>
            <a:r>
              <a:rPr dirty="0"/>
              <a:t> </a:t>
            </a:r>
            <a:r>
              <a:rPr dirty="0" err="1"/>
              <a:t>létrejöttéhez</a:t>
            </a:r>
            <a:r>
              <a:rPr dirty="0"/>
              <a:t> a </a:t>
            </a:r>
            <a:r>
              <a:rPr dirty="0" err="1"/>
              <a:t>forrás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cél</a:t>
            </a:r>
            <a:r>
              <a:rPr dirty="0"/>
              <a:t> </a:t>
            </a:r>
            <a:r>
              <a:rPr dirty="0" err="1"/>
              <a:t>állomás</a:t>
            </a:r>
            <a:r>
              <a:rPr dirty="0"/>
              <a:t> </a:t>
            </a:r>
            <a:r>
              <a:rPr dirty="0" err="1"/>
              <a:t>összeköttetéséhez</a:t>
            </a:r>
            <a:r>
              <a:rPr dirty="0"/>
              <a:t> meg </a:t>
            </a:r>
            <a:r>
              <a:rPr dirty="0" err="1"/>
              <a:t>kell</a:t>
            </a:r>
            <a:r>
              <a:rPr dirty="0"/>
              <a:t> </a:t>
            </a:r>
            <a:r>
              <a:rPr dirty="0" err="1"/>
              <a:t>teremtenünk</a:t>
            </a:r>
            <a:r>
              <a:rPr dirty="0"/>
              <a:t> a </a:t>
            </a:r>
            <a:r>
              <a:rPr dirty="0" err="1"/>
              <a:t>csatornát</a:t>
            </a:r>
            <a:r>
              <a:rPr lang="hu-HU" dirty="0"/>
              <a:t> győri, soproni és a pozsonyi </a:t>
            </a:r>
            <a:r>
              <a:rPr lang="hu-HU" dirty="0" err="1"/>
              <a:t>telelephelyek</a:t>
            </a:r>
            <a:r>
              <a:rPr lang="hu-HU" dirty="0"/>
              <a:t> között.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Hálózati logikai struktúrája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Az </a:t>
            </a:r>
            <a:r>
              <a:rPr dirty="0" err="1"/>
              <a:t>elosztási</a:t>
            </a:r>
            <a:r>
              <a:rPr dirty="0"/>
              <a:t> </a:t>
            </a:r>
            <a:r>
              <a:rPr dirty="0" err="1"/>
              <a:t>réteg</a:t>
            </a:r>
            <a:r>
              <a:rPr dirty="0"/>
              <a:t> </a:t>
            </a:r>
            <a:r>
              <a:rPr dirty="0" err="1"/>
              <a:t>minden</a:t>
            </a:r>
            <a:r>
              <a:rPr dirty="0"/>
              <a:t> </a:t>
            </a:r>
            <a:r>
              <a:rPr dirty="0" err="1"/>
              <a:t>telephelyen</a:t>
            </a:r>
            <a:r>
              <a:rPr dirty="0"/>
              <a:t> </a:t>
            </a:r>
            <a:r>
              <a:rPr dirty="0" err="1"/>
              <a:t>több</a:t>
            </a:r>
            <a:r>
              <a:rPr dirty="0"/>
              <a:t> </a:t>
            </a:r>
            <a:r>
              <a:rPr dirty="0" err="1"/>
              <a:t>logikailag</a:t>
            </a:r>
            <a:r>
              <a:rPr dirty="0"/>
              <a:t> </a:t>
            </a:r>
            <a:r>
              <a:rPr dirty="0" err="1"/>
              <a:t>különálló</a:t>
            </a:r>
            <a:r>
              <a:rPr dirty="0"/>
              <a:t> </a:t>
            </a:r>
            <a:r>
              <a:rPr dirty="0" err="1"/>
              <a:t>részre</a:t>
            </a:r>
            <a:r>
              <a:rPr dirty="0"/>
              <a:t> </a:t>
            </a:r>
            <a:r>
              <a:rPr dirty="0" err="1"/>
              <a:t>osztott</a:t>
            </a:r>
            <a:r>
              <a:rPr lang="hu-HU" dirty="0"/>
              <a:t>, például virtuális hálózatok segítségével. A következő ábrán látható a </a:t>
            </a:r>
            <a:r>
              <a:rPr lang="hu-HU" dirty="0" err="1"/>
              <a:t>vlan</a:t>
            </a:r>
            <a:r>
              <a:rPr lang="hu-HU" dirty="0"/>
              <a:t>-ok kialakítása: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Forgalomirányítás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telephelyeken</a:t>
            </a:r>
            <a:r>
              <a:rPr dirty="0"/>
              <a:t> </a:t>
            </a:r>
            <a:r>
              <a:rPr dirty="0" err="1"/>
              <a:t>illetve</a:t>
            </a:r>
            <a:r>
              <a:rPr dirty="0"/>
              <a:t> </a:t>
            </a:r>
            <a:r>
              <a:rPr dirty="0" err="1"/>
              <a:t>azok</a:t>
            </a:r>
            <a:r>
              <a:rPr dirty="0"/>
              <a:t> </a:t>
            </a:r>
            <a:r>
              <a:rPr dirty="0" err="1"/>
              <a:t>között</a:t>
            </a:r>
            <a:r>
              <a:rPr dirty="0"/>
              <a:t> a </a:t>
            </a:r>
            <a:r>
              <a:rPr dirty="0" err="1"/>
              <a:t>dinamikus</a:t>
            </a:r>
            <a:r>
              <a:rPr dirty="0"/>
              <a:t> </a:t>
            </a:r>
            <a:r>
              <a:rPr dirty="0" err="1"/>
              <a:t>forgalomirányítást</a:t>
            </a:r>
            <a:r>
              <a:rPr dirty="0"/>
              <a:t> OSPF </a:t>
            </a:r>
            <a:r>
              <a:rPr dirty="0" err="1"/>
              <a:t>területek</a:t>
            </a:r>
            <a:r>
              <a:rPr dirty="0"/>
              <a:t> </a:t>
            </a:r>
            <a:r>
              <a:rPr dirty="0" err="1"/>
              <a:t>kialakításával</a:t>
            </a:r>
            <a:r>
              <a:rPr dirty="0"/>
              <a:t> </a:t>
            </a:r>
            <a:r>
              <a:rPr dirty="0" err="1"/>
              <a:t>oldottuk</a:t>
            </a:r>
            <a:r>
              <a:rPr dirty="0"/>
              <a:t> meg</a:t>
            </a:r>
            <a:r>
              <a:rPr lang="hu-HU" dirty="0"/>
              <a:t>:</a:t>
            </a:r>
            <a:endParaRPr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328471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IP </a:t>
            </a:r>
            <a:r>
              <a:rPr dirty="0" err="1"/>
              <a:t>címek</a:t>
            </a:r>
            <a:r>
              <a:rPr dirty="0"/>
              <a:t> </a:t>
            </a:r>
            <a:r>
              <a:rPr dirty="0" err="1"/>
              <a:t>kiosztása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lang="hu-HU" dirty="0"/>
              <a:t>vállalat egyes hálózati részein </a:t>
            </a:r>
            <a:r>
              <a:rPr dirty="0" err="1"/>
              <a:t>alkalmaz</a:t>
            </a:r>
            <a:r>
              <a:rPr lang="hu-HU" dirty="0" err="1"/>
              <a:t>ásra</a:t>
            </a:r>
            <a:r>
              <a:rPr lang="hu-HU" dirty="0"/>
              <a:t> került</a:t>
            </a:r>
            <a:r>
              <a:rPr dirty="0"/>
              <a:t> </a:t>
            </a:r>
            <a:r>
              <a:rPr dirty="0" err="1"/>
              <a:t>Szerver</a:t>
            </a:r>
            <a:r>
              <a:rPr dirty="0"/>
              <a:t> PC</a:t>
            </a:r>
            <a:r>
              <a:rPr lang="hu-HU" dirty="0"/>
              <a:t>,</a:t>
            </a:r>
            <a:r>
              <a:rPr dirty="0"/>
              <a:t> </a:t>
            </a:r>
            <a:r>
              <a:rPr dirty="0" err="1"/>
              <a:t>forgalomirányító</a:t>
            </a:r>
            <a:r>
              <a:rPr dirty="0"/>
              <a:t> </a:t>
            </a:r>
            <a:r>
              <a:rPr dirty="0" err="1"/>
              <a:t>általi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statikusan</a:t>
            </a:r>
            <a:r>
              <a:rPr dirty="0"/>
              <a:t> </a:t>
            </a:r>
            <a:r>
              <a:rPr dirty="0" err="1"/>
              <a:t>beállított</a:t>
            </a:r>
            <a:r>
              <a:rPr dirty="0"/>
              <a:t> IP </a:t>
            </a:r>
            <a:r>
              <a:rPr dirty="0" err="1"/>
              <a:t>cím</a:t>
            </a:r>
            <a:r>
              <a:rPr dirty="0"/>
              <a:t> </a:t>
            </a:r>
            <a:r>
              <a:rPr dirty="0" err="1"/>
              <a:t>kiosztás</a:t>
            </a:r>
            <a:r>
              <a:rPr lang="hu-HU" dirty="0"/>
              <a:t> is.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7076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Az EtherChannel (</a:t>
            </a:r>
            <a:r>
              <a:rPr dirty="0" err="1"/>
              <a:t>portcsatorna</a:t>
            </a:r>
            <a:r>
              <a:rPr dirty="0"/>
              <a:t>) </a:t>
            </a:r>
            <a:r>
              <a:rPr dirty="0" err="1"/>
              <a:t>interfész</a:t>
            </a:r>
            <a:r>
              <a:rPr dirty="0"/>
              <a:t> </a:t>
            </a:r>
            <a:r>
              <a:rPr dirty="0" err="1"/>
              <a:t>számos</a:t>
            </a:r>
            <a:r>
              <a:rPr dirty="0"/>
              <a:t> </a:t>
            </a:r>
            <a:r>
              <a:rPr dirty="0" err="1"/>
              <a:t>előnnyel</a:t>
            </a:r>
            <a:r>
              <a:rPr dirty="0"/>
              <a:t> </a:t>
            </a:r>
            <a:r>
              <a:rPr dirty="0" err="1"/>
              <a:t>jár</a:t>
            </a:r>
            <a:r>
              <a:rPr lang="hu-HU" dirty="0"/>
              <a:t>:</a:t>
            </a:r>
          </a:p>
          <a:p>
            <a:r>
              <a:rPr lang="hu-HU" dirty="0"/>
              <a:t>Redundanciát biztosít</a:t>
            </a:r>
          </a:p>
          <a:p>
            <a:r>
              <a:rPr lang="hu-HU" dirty="0"/>
              <a:t>Sebességet lehet vele növelni</a:t>
            </a:r>
          </a:p>
          <a:p>
            <a:endParaRPr lang="hu-H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05352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838</Words>
  <Application>Microsoft Office PowerPoint</Application>
  <PresentationFormat>Diavetítés a képernyőre (4:3 oldalarány)</PresentationFormat>
  <Paragraphs>119</Paragraphs>
  <Slides>18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Záró 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Gergő Lócska</cp:lastModifiedBy>
  <cp:revision>7</cp:revision>
  <dcterms:created xsi:type="dcterms:W3CDTF">2013-01-27T09:14:16Z</dcterms:created>
  <dcterms:modified xsi:type="dcterms:W3CDTF">2024-06-08T19:57:47Z</dcterms:modified>
  <cp:category/>
</cp:coreProperties>
</file>