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8" r:id="rId3"/>
    <p:sldId id="27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054" autoAdjust="0"/>
  </p:normalViewPr>
  <p:slideViewPr>
    <p:cSldViewPr snapToGrid="0" snapToObjects="1">
      <p:cViewPr varScale="1">
        <p:scale>
          <a:sx n="107" d="100"/>
          <a:sy n="107" d="100"/>
        </p:scale>
        <p:origin x="108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C6D0-E922-4141-8754-0138B1CE9B91}" type="datetimeFigureOut">
              <a:rPr lang="hu-HU" smtClean="0"/>
              <a:t>2024. 06. 09.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C05A-7D73-474A-AE9C-0437947E05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9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en-US" dirty="0"/>
              <a:t>Based on internal regulations, a more secure VPN connection was established between the server in Sopron and Bratislava.</a:t>
            </a:r>
            <a:endParaRPr lang="hu-HU" dirty="0"/>
          </a:p>
          <a:p>
            <a:r>
              <a:rPr lang="en-US" dirty="0"/>
              <a:t>AES 256-bit encryption</a:t>
            </a:r>
            <a:r>
              <a:rPr lang="hu-HU" dirty="0"/>
              <a:t> </a:t>
            </a:r>
          </a:p>
          <a:p>
            <a:r>
              <a:rPr lang="en-US" dirty="0"/>
              <a:t>IPsec and ISAKMP</a:t>
            </a:r>
            <a:endParaRPr lang="hu-HU" dirty="0"/>
          </a:p>
          <a:p>
            <a:r>
              <a:rPr lang="en-US" dirty="0" err="1"/>
              <a:t>Sh</a:t>
            </a:r>
            <a:r>
              <a:rPr lang="en-US" dirty="0"/>
              <a:t> crypto </a:t>
            </a:r>
            <a:r>
              <a:rPr lang="en-US" dirty="0" err="1"/>
              <a:t>ipsec</a:t>
            </a:r>
            <a:r>
              <a:rPr lang="en-US" dirty="0"/>
              <a:t> </a:t>
            </a:r>
            <a:r>
              <a:rPr lang="en-US" dirty="0" err="1"/>
              <a:t>sa</a:t>
            </a:r>
            <a:endParaRPr lang="hu-HU" dirty="0"/>
          </a:p>
          <a:p>
            <a:r>
              <a:rPr lang="en-US" dirty="0"/>
              <a:t>The submitted exam set contains a video about its operation, due to the shortness of time, we do not want to show it.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0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GERGŐ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Appliance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Towards the Internet, the physical firewall was implemented with an ASA device. The two-way traffic is filtered and limited based on the defined rules.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80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KRISZTIÁN</a:t>
            </a:r>
          </a:p>
          <a:p>
            <a:endParaRPr lang="hu-HU" dirty="0"/>
          </a:p>
          <a:p>
            <a:r>
              <a:rPr lang="en-US" dirty="0"/>
              <a:t>Many security functions can be implemented with ACLs.</a:t>
            </a:r>
            <a:endParaRPr lang="hu-HU" dirty="0"/>
          </a:p>
          <a:p>
            <a:r>
              <a:rPr lang="en-US" dirty="0"/>
              <a:t>Communication between network sites takes place on a leased line, so from a security point of view, it is not exposed to a threat, as if the communication takes place over the Internet. </a:t>
            </a:r>
            <a:endParaRPr lang="hu-HU" dirty="0"/>
          </a:p>
          <a:p>
            <a:r>
              <a:rPr lang="en-US" dirty="0"/>
              <a:t>That is why we found it sufficient to restrict http in the first step.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1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TIBI</a:t>
            </a:r>
          </a:p>
          <a:p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wireless networks is inevitable and should not be a goal. 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the many advantages they provide, their disadvantages are insignificant. 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Mobility and convenience from the user side, while scalability, cost reduction or installation flexibility make the technology attractive from the owner and system administration side.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case of routers, the IP address was assigned using DHCP in all cases.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7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TIBI</a:t>
            </a:r>
          </a:p>
          <a:p>
            <a:r>
              <a:rPr lang="en-US" dirty="0"/>
              <a:t>Why </a:t>
            </a:r>
            <a:r>
              <a:rPr lang="en-US" dirty="0" err="1"/>
              <a:t>WinServer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/>
              <a:t>User-friendly interface</a:t>
            </a:r>
            <a:endParaRPr lang="hu-HU" dirty="0"/>
          </a:p>
          <a:p>
            <a:r>
              <a:rPr lang="en-US" dirty="0"/>
              <a:t>Compatibility with clients</a:t>
            </a:r>
            <a:endParaRPr lang="hu-HU" dirty="0"/>
          </a:p>
          <a:p>
            <a:r>
              <a:rPr lang="en-US" dirty="0"/>
              <a:t>Extensive support (bug fixes, updates)</a:t>
            </a:r>
            <a:endParaRPr lang="hu-HU" dirty="0"/>
          </a:p>
          <a:p>
            <a:r>
              <a:rPr lang="en-US" dirty="0"/>
              <a:t>Competitive virtualization solution (Hyper-V)</a:t>
            </a:r>
            <a:endParaRPr lang="hu-HU" dirty="0"/>
          </a:p>
          <a:p>
            <a:r>
              <a:rPr lang="en-US" dirty="0"/>
              <a:t>Many applications</a:t>
            </a:r>
            <a:endParaRPr lang="hu-HU" dirty="0"/>
          </a:p>
          <a:p>
            <a:r>
              <a:rPr lang="en-US" dirty="0"/>
              <a:t>House rules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4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en-US" dirty="0"/>
              <a:t>Why not </a:t>
            </a:r>
            <a:r>
              <a:rPr lang="en-US" dirty="0" err="1"/>
              <a:t>WinServer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/>
              <a:t>License cost, Resource requirement, Closed source </a:t>
            </a:r>
            <a:r>
              <a:rPr lang="en-US" dirty="0" err="1"/>
              <a:t>code,The</a:t>
            </a:r>
            <a:r>
              <a:rPr lang="en-US" dirty="0"/>
              <a:t> Linux server operates at the Sopron location. </a:t>
            </a:r>
            <a:endParaRPr lang="hu-HU" dirty="0"/>
          </a:p>
          <a:p>
            <a:r>
              <a:rPr lang="en-US" dirty="0"/>
              <a:t>After installation, it received the name Sopron-</a:t>
            </a:r>
            <a:r>
              <a:rPr lang="en-US" dirty="0" err="1"/>
              <a:t>linux</a:t>
            </a:r>
            <a:r>
              <a:rPr lang="en-US" dirty="0"/>
              <a:t> and a static IP </a:t>
            </a:r>
            <a:r>
              <a:rPr lang="en-US" dirty="0" err="1"/>
              <a:t>address.DNS</a:t>
            </a:r>
            <a:r>
              <a:rPr lang="en-US" dirty="0"/>
              <a:t>-&gt; BIND 9, this server is also specified for the windows server, so they can also work with other name resolution.</a:t>
            </a:r>
            <a:endParaRPr lang="hu-HU" dirty="0"/>
          </a:p>
          <a:p>
            <a:r>
              <a:rPr lang="en-US" dirty="0"/>
              <a:t> Performs web server name </a:t>
            </a:r>
            <a:r>
              <a:rPr lang="en-US" dirty="0" err="1"/>
              <a:t>resolutionApache</a:t>
            </a:r>
            <a:r>
              <a:rPr lang="en-US" dirty="0"/>
              <a:t> web server - intranet web service, where there is a company phone book, useful employee </a:t>
            </a:r>
            <a:r>
              <a:rPr lang="en-US" dirty="0" err="1"/>
              <a:t>informationSSH</a:t>
            </a:r>
            <a:r>
              <a:rPr lang="en-US" dirty="0"/>
              <a:t> - secure remote login, for remote and secure access to your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serverFTP</a:t>
            </a:r>
            <a:r>
              <a:rPr lang="en-US" dirty="0"/>
              <a:t> - we do not use it, but it is set as a basic </a:t>
            </a:r>
            <a:r>
              <a:rPr lang="en-US" dirty="0" err="1"/>
              <a:t>functionSamba</a:t>
            </a:r>
            <a:r>
              <a:rPr lang="en-US" dirty="0"/>
              <a:t> - file server - a significant part of our network includes Windows clients, these can optimally connect to the Linux file server with the services of Samba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7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hu-HU" dirty="0">
                <a:effectLst/>
              </a:rPr>
              <a:t>KRISZTIÁN</a:t>
            </a:r>
          </a:p>
          <a:p>
            <a:pPr rtl="0"/>
            <a:endParaRPr lang="hu-HU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dirty="0">
                <a:effectLst/>
              </a:rPr>
              <a:t>DMZ (innovative implementation, for the purpose of implementing a company management system)- </a:t>
            </a:r>
            <a:endParaRPr lang="hu-HU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dirty="0">
                <a:effectLst/>
              </a:rPr>
              <a:t>Automated save</a:t>
            </a:r>
            <a:endParaRPr lang="hu-HU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dirty="0">
                <a:effectLst/>
              </a:rPr>
              <a:t>- Creation of Home Office VPNs, cost reduction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2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Pozsony – Krisztián</a:t>
            </a:r>
          </a:p>
          <a:p>
            <a:r>
              <a:rPr lang="hu-HU" dirty="0"/>
              <a:t>Sopron – Gergő</a:t>
            </a:r>
          </a:p>
          <a:p>
            <a:r>
              <a:rPr lang="hu-HU" dirty="0"/>
              <a:t>Győr – Tibi</a:t>
            </a:r>
          </a:p>
          <a:p>
            <a:r>
              <a:rPr lang="hu-HU" dirty="0"/>
              <a:t>(IP számítás, helyi topológia, hibakeresés, </a:t>
            </a:r>
            <a:r>
              <a:rPr lang="hu-HU" dirty="0" err="1"/>
              <a:t>forgalomirányítás</a:t>
            </a:r>
            <a:r>
              <a:rPr lang="hu-HU" dirty="0"/>
              <a:t>)</a:t>
            </a:r>
          </a:p>
          <a:p>
            <a:r>
              <a:rPr lang="hu-HU" dirty="0"/>
              <a:t>Topológia - Gergő + Krisztián</a:t>
            </a:r>
          </a:p>
          <a:p>
            <a:r>
              <a:rPr lang="hu-HU" dirty="0"/>
              <a:t>Szerverek - Tibi</a:t>
            </a:r>
          </a:p>
          <a:p>
            <a:r>
              <a:rPr lang="hu-HU" dirty="0"/>
              <a:t>VPN </a:t>
            </a:r>
            <a:r>
              <a:rPr lang="hu-HU" dirty="0" err="1"/>
              <a:t>konf</a:t>
            </a:r>
            <a:r>
              <a:rPr lang="hu-HU" dirty="0"/>
              <a:t>. – Gergő</a:t>
            </a:r>
          </a:p>
          <a:p>
            <a:r>
              <a:rPr lang="hu-HU" dirty="0" err="1"/>
              <a:t>Logo</a:t>
            </a:r>
            <a:r>
              <a:rPr lang="hu-HU" dirty="0"/>
              <a:t>, szövegezés, lektorálás, költségvetés, fordító – Krisztián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Trello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Messenger,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személyes találkozó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04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 kezd Sopronnal</a:t>
            </a:r>
          </a:p>
          <a:p>
            <a:r>
              <a:rPr lang="hu-HU" dirty="0"/>
              <a:t>TIBI Győrrel</a:t>
            </a:r>
          </a:p>
          <a:p>
            <a:r>
              <a:rPr lang="hu-HU" dirty="0"/>
              <a:t>KRISZTIÁN Pozsonnyal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2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Ceated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Sopron</a:t>
            </a:r>
          </a:p>
          <a:p>
            <a:pPr marL="342900" indent="-342900">
              <a:buAutoNum type="arabicPeriod"/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Győr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Bratislava</a:t>
            </a:r>
          </a:p>
          <a:p>
            <a:pPr marL="342900" indent="-342900">
              <a:buAutoNum type="arabicPeriod"/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High-speed</a:t>
            </a: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leased</a:t>
            </a: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line.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Internet connection at Sopron site.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Other sites also use this gateway.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 physical firewall is also installed at the Sopron site.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08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4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en-US" dirty="0"/>
              <a:t>Multi-area OSPF was created, where the backbone network was assigned area "0", in all other cases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190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en-US" dirty="0"/>
              <a:t>The </a:t>
            </a:r>
            <a:r>
              <a:rPr lang="en-US" dirty="0" err="1"/>
              <a:t>ip</a:t>
            </a:r>
            <a:r>
              <a:rPr lang="en-US" dirty="0"/>
              <a:t> address assignment was done in several </a:t>
            </a:r>
            <a:r>
              <a:rPr lang="en-US" dirty="0" err="1"/>
              <a:t>ways.It</a:t>
            </a:r>
            <a:r>
              <a:rPr lang="en-US" dirty="0"/>
              <a:t> has been done by DHCP server, router assigned, or statically.</a:t>
            </a:r>
            <a:endParaRPr lang="hu-HU" dirty="0"/>
          </a:p>
          <a:p>
            <a:r>
              <a:rPr lang="en-US" dirty="0"/>
              <a:t>IPV6 address assignment was also implemented at the </a:t>
            </a:r>
            <a:r>
              <a:rPr lang="en-US" dirty="0" err="1"/>
              <a:t>Győr</a:t>
            </a:r>
            <a:r>
              <a:rPr lang="en-US" dirty="0"/>
              <a:t> site.</a:t>
            </a:r>
            <a:endParaRPr lang="hu-HU" dirty="0"/>
          </a:p>
          <a:p>
            <a:r>
              <a:rPr lang="en-US" dirty="0"/>
              <a:t>The IP address allocation took into account the usage needs of the respective department. </a:t>
            </a:r>
            <a:endParaRPr lang="hu-HU" dirty="0"/>
          </a:p>
          <a:p>
            <a:r>
              <a:rPr lang="en-US" dirty="0"/>
              <a:t>So, where there is more movement there DHCP was implemented, in one case static address allocation, guests can use the </a:t>
            </a:r>
            <a:r>
              <a:rPr lang="en-US" dirty="0" err="1"/>
              <a:t>wifi</a:t>
            </a:r>
            <a:r>
              <a:rPr lang="en-US" dirty="0"/>
              <a:t> router - with </a:t>
            </a:r>
            <a:r>
              <a:rPr lang="en-US" dirty="0" err="1"/>
              <a:t>dhcp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50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en-US" dirty="0"/>
              <a:t>It was implemented at all sites, this shows the ether channel implemented at the </a:t>
            </a:r>
            <a:r>
              <a:rPr lang="en-US" dirty="0" err="1"/>
              <a:t>Győr</a:t>
            </a:r>
            <a:r>
              <a:rPr lang="en-US" dirty="0"/>
              <a:t> site</a:t>
            </a:r>
            <a:endParaRPr lang="hu-HU" dirty="0"/>
          </a:p>
          <a:p>
            <a:r>
              <a:rPr lang="hu-HU" dirty="0"/>
              <a:t> </a:t>
            </a:r>
          </a:p>
          <a:p>
            <a:r>
              <a:rPr lang="en-US" b="1" dirty="0"/>
              <a:t>Redundancy</a:t>
            </a:r>
            <a:endParaRPr lang="hu-HU" b="1" dirty="0"/>
          </a:p>
          <a:p>
            <a:r>
              <a:rPr lang="en-US" b="1" dirty="0"/>
              <a:t>In computing, we call everything redundant that is present in an IT system more often than is usually needed. </a:t>
            </a:r>
            <a:endParaRPr lang="hu-HU" b="1" dirty="0"/>
          </a:p>
          <a:p>
            <a:r>
              <a:rPr lang="en-US" b="1" dirty="0"/>
              <a:t>This is necessary because if an element were to fail for some reason, another similar element can take over its role, so the system remains operational.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6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8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noProof="1"/>
              <a:t>Network design and construction examination papers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76" y="5473129"/>
            <a:ext cx="5029200" cy="1127759"/>
          </a:xfrm>
        </p:spPr>
        <p:txBody>
          <a:bodyPr>
            <a:normAutofit lnSpcReduction="10000"/>
          </a:bodyPr>
          <a:lstStyle/>
          <a:p>
            <a:pPr algn="r"/>
            <a:r>
              <a:rPr sz="2000" dirty="0">
                <a:solidFill>
                  <a:schemeClr val="tx1"/>
                </a:solidFill>
              </a:rPr>
              <a:t>Kis Tibor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Lócska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Gergő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István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Szamosi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Krisztián</a:t>
            </a:r>
            <a:r>
              <a:rPr sz="2000" dirty="0">
                <a:solidFill>
                  <a:schemeClr val="tx1"/>
                </a:solidFill>
              </a:rPr>
              <a:t> Benjamin</a:t>
            </a:r>
          </a:p>
        </p:txBody>
      </p:sp>
      <p:pic>
        <p:nvPicPr>
          <p:cNvPr id="4" name="Kép 3" descr="https://blathy.bmszc.hu/_next/image?url=https%3A%2F%2Fbm-blathy.cms.intezmeny.edir.hu%2Fuploads%2Fthumbnail_logo_blathy_919a780f7e.png&amp;w=256&amp;q=90">
            <a:extLst>
              <a:ext uri="{FF2B5EF4-FFF2-40B4-BE49-F238E27FC236}">
                <a16:creationId xmlns:a16="http://schemas.microsoft.com/office/drawing/2014/main" id="{0ACA30D7-2388-4932-86E8-3EE82A9EB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30" y="404495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76DE732-AA65-40A0-8C3F-3C53D7D71D0C}"/>
              </a:ext>
            </a:extLst>
          </p:cNvPr>
          <p:cNvSpPr txBox="1">
            <a:spLocks/>
          </p:cNvSpPr>
          <p:nvPr/>
        </p:nvSpPr>
        <p:spPr>
          <a:xfrm>
            <a:off x="3977640" y="666749"/>
            <a:ext cx="4940046" cy="107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>
                <a:solidFill>
                  <a:schemeClr val="tx1"/>
                </a:solidFill>
              </a:rPr>
              <a:t>Budapesti Műszaki SZC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>
                <a:solidFill>
                  <a:schemeClr val="tx1"/>
                </a:solidFill>
              </a:rPr>
              <a:t>Bláthy Ottó Titusz Informatikai Technikum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368839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3200" cap="none" dirty="0"/>
              <a:t>The configuration and implementation of a VPN (Virtual Private Network) is essential for secure communication between the internal networks of the two organizations.</a:t>
            </a:r>
            <a:r>
              <a:rPr lang="hu-HU" sz="3200" cap="none" dirty="0"/>
              <a:t> </a:t>
            </a:r>
            <a:r>
              <a:rPr lang="en-US" sz="3200" cap="none" dirty="0"/>
              <a:t>The communication between the server in Sopron and the server in Bratislava was realized with a VPN connection.</a:t>
            </a:r>
            <a:endParaRPr sz="3200" cap="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Tűzfal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ADAPTIVE SECURITY APPLIANCE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9"/>
            <a:ext cx="7511472" cy="1939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The firewall plays a critical role in the secure operation of the network.</a:t>
            </a: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8AFC83-B3E2-98B6-77B9-BCBC1A8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73" y="3885564"/>
            <a:ext cx="3782653" cy="2766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Security functions on the router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3200" cap="none" dirty="0"/>
              <a:t>As a basic security function, all routers in the network limit access to devices by password protection and by setting access rules.</a:t>
            </a:r>
            <a:r>
              <a:rPr lang="hu-HU" sz="3200" cap="none" dirty="0"/>
              <a:t> </a:t>
            </a:r>
            <a:r>
              <a:rPr lang="en-US" sz="3200" cap="none" dirty="0"/>
              <a:t>Also, in the case of the availability of the intranet website, we made the https protocol exclusive.</a:t>
            </a:r>
            <a:endParaRPr sz="3200" cap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Wireless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network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518693"/>
            <a:ext cx="5289440" cy="261397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cap="none" dirty="0" err="1"/>
              <a:t>WiFi</a:t>
            </a:r>
            <a:r>
              <a:rPr lang="en-US" sz="3200" cap="none" dirty="0"/>
              <a:t> access is available in several network segments. In some places, this is done with an Access Point, while in others with a </a:t>
            </a:r>
            <a:r>
              <a:rPr lang="en-US" sz="3200" cap="none" dirty="0" err="1"/>
              <a:t>WiFi</a:t>
            </a:r>
            <a:r>
              <a:rPr lang="en-US" sz="3200" cap="none" dirty="0"/>
              <a:t> Router.</a:t>
            </a: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CB473-54D6-4B57-C620-A5B91E10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6" y="2462138"/>
            <a:ext cx="2249228" cy="304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Windows server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configuration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cap="none" dirty="0"/>
              <a:t>We installed the following services on the Windows Server 2016 operating system: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DHCP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Active Directory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DNA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File and print server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Timed backup</a:t>
            </a:r>
            <a:endParaRPr lang="hu-HU" sz="3200" cap="non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Linux server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configuration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37360"/>
            <a:ext cx="6971109" cy="476631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3200" cap="none" dirty="0"/>
              <a:t>We installed the following services on the Linux (Ubuntu server) operating system: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DNA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Apache web server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SSH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FTP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Samba - file server</a:t>
            </a:r>
            <a:endParaRPr lang="hu-HU" sz="3200" cap="non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Future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developments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392680"/>
            <a:ext cx="7830740" cy="342518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3200" cap="none" dirty="0"/>
              <a:t>DMZ</a:t>
            </a:r>
            <a:endParaRPr lang="hu-HU" sz="3200" cap="none" dirty="0"/>
          </a:p>
          <a:p>
            <a:r>
              <a:rPr lang="en-US" sz="3200" cap="none" dirty="0"/>
              <a:t>Automated save</a:t>
            </a:r>
            <a:endParaRPr lang="hu-HU" sz="3200" cap="none" dirty="0"/>
          </a:p>
          <a:p>
            <a:r>
              <a:rPr lang="en-US" sz="3200" cap="none" dirty="0"/>
              <a:t>Introduction of a company management system</a:t>
            </a:r>
            <a:endParaRPr lang="hu-HU" sz="3200" cap="none" dirty="0"/>
          </a:p>
          <a:p>
            <a:r>
              <a:rPr lang="en-US" sz="3200" cap="none" dirty="0"/>
              <a:t>To strengthen the role of the Home Office in the life of the company, where possible</a:t>
            </a:r>
            <a:endParaRPr sz="3200" cap="non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Teamwork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7830740" cy="2743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cap="none" dirty="0"/>
              <a:t>Collaboration, patience and a little humor are essential factors for teamwork.</a:t>
            </a:r>
            <a:endParaRPr sz="3200" cap="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90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Thank you for your attention!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endParaRPr lang="hu-HU" sz="4400" dirty="0"/>
          </a:p>
          <a:p>
            <a:pPr marL="0" indent="0" algn="ctr">
              <a:buNone/>
            </a:pPr>
            <a:r>
              <a:rPr lang="en-US" sz="4400" dirty="0" err="1"/>
              <a:t>Szálkapari</a:t>
            </a:r>
            <a:r>
              <a:rPr lang="en-US" sz="4400" dirty="0"/>
              <a:t> </a:t>
            </a:r>
            <a:r>
              <a:rPr lang="en-US" sz="4400" dirty="0" err="1"/>
              <a:t>Zrt</a:t>
            </a:r>
            <a:r>
              <a:rPr lang="en-US" sz="4400" dirty="0"/>
              <a:t>. as a major player in the furniture industry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561E7D-F9F2-7E90-2B7A-2B15E4A1A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890124"/>
            <a:ext cx="224028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77F4B4-52FB-BDBC-E9AD-6ED2387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662940"/>
            <a:ext cx="86484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609106"/>
            <a:ext cx="7511473" cy="131248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Physical structure of the network</a:t>
            </a:r>
            <a:endParaRPr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0"/>
            <a:ext cx="8229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In order to establish communication in the corporate network, we need to create a channel between the source and destination stations in </a:t>
            </a:r>
            <a:r>
              <a:rPr lang="en-US" sz="3200" cap="none" dirty="0" err="1"/>
              <a:t>Győr</a:t>
            </a:r>
            <a:r>
              <a:rPr lang="en-US" sz="3200" cap="none" dirty="0"/>
              <a:t>, Sopron and Bratislava. </a:t>
            </a:r>
            <a:endParaRPr sz="3200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Network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logic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structure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7411"/>
            <a:ext cx="8229600" cy="29146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3200" cap="none" dirty="0"/>
              <a:t>The distribution layer at each site is divided beyond the physical partition into several logically separate parts, virtual networks. The following figure shows the configuration of these VLANs:</a:t>
            </a:r>
            <a:endParaRPr sz="3200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B1A10A31-29FE-A148-3C64-FFB2597B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83123"/>
            <a:ext cx="8636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Traffic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management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57350"/>
            <a:ext cx="7511472" cy="2251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Dynamic traffic management within and between the sites was achieved by creating OSPF areas:</a:t>
            </a:r>
            <a:endParaRPr sz="3200" cap="none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0D726C-CCA2-C21C-1427-D9C6AD6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14" y="4050523"/>
            <a:ext cx="6074990" cy="2473934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IP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address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allocation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1"/>
            <a:ext cx="8229600" cy="2457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noProof="1"/>
              <a:t>Server PC, traffic routing and statically configured IP address assignment have been implemented in some parts of the company's network.</a:t>
            </a:r>
            <a:endParaRPr lang="hu-HU" sz="3200" cap="non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EtherChannel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1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The EtherChannel (port channel) interface has several advantages:</a:t>
            </a:r>
            <a:endParaRPr lang="hu-HU" sz="3200" cap="none" dirty="0"/>
          </a:p>
          <a:p>
            <a:pPr marL="0" indent="0">
              <a:buNone/>
            </a:pPr>
            <a:r>
              <a:rPr lang="hu-HU" sz="3200" cap="none" dirty="0"/>
              <a:t>- </a:t>
            </a:r>
            <a:r>
              <a:rPr lang="en-US" sz="3200" cap="none" dirty="0"/>
              <a:t>Provides redundancy</a:t>
            </a:r>
            <a:endParaRPr lang="hu-HU" sz="3200" cap="none" dirty="0"/>
          </a:p>
          <a:p>
            <a:pPr marL="0" indent="0">
              <a:buNone/>
            </a:pPr>
            <a:r>
              <a:rPr lang="hu-HU" sz="3200" cap="none" dirty="0"/>
              <a:t>- </a:t>
            </a:r>
            <a:r>
              <a:rPr lang="en-US" sz="3200" cap="none" dirty="0"/>
              <a:t>You can increase speed with it</a:t>
            </a:r>
            <a:endParaRPr lang="hu-HU" sz="3200" cap="none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94E1B2-EC10-6A58-058A-CC749D356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1315" r="4219" b="10357"/>
          <a:stretch/>
        </p:blipFill>
        <p:spPr bwMode="auto">
          <a:xfrm>
            <a:off x="2835275" y="4875144"/>
            <a:ext cx="3473450" cy="171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17</TotalTime>
  <Words>1129</Words>
  <Application>Microsoft Office PowerPoint</Application>
  <PresentationFormat>Diavetítés a képernyőre (4:3 oldalarány)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Áramkör</vt:lpstr>
      <vt:lpstr>Network design and construction examination papers</vt:lpstr>
      <vt:lpstr>Introduction</vt:lpstr>
      <vt:lpstr>PowerPoint-bemutató</vt:lpstr>
      <vt:lpstr>Physical structure of the network</vt:lpstr>
      <vt:lpstr>Network logic structure</vt:lpstr>
      <vt:lpstr>PowerPoint-bemutató</vt:lpstr>
      <vt:lpstr>Traffic management</vt:lpstr>
      <vt:lpstr>IP address allocation</vt:lpstr>
      <vt:lpstr>EtherChannel</vt:lpstr>
      <vt:lpstr>Virtual Private Network</vt:lpstr>
      <vt:lpstr>Tűzfal - ADAPTIVE SECURITY APPLIANCE</vt:lpstr>
      <vt:lpstr>Security functions on the router</vt:lpstr>
      <vt:lpstr>Wireless network</vt:lpstr>
      <vt:lpstr>Windows server configuration</vt:lpstr>
      <vt:lpstr>Linux server configuration</vt:lpstr>
      <vt:lpstr>Future developments</vt:lpstr>
      <vt:lpstr>Teamwork</vt:lpstr>
      <vt:lpstr>Thank you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Hálózattervezési és kivitelezési vizsgaremek</dc:title>
  <dc:subject/>
  <dc:creator/>
  <cp:keywords/>
  <dc:description>generated using python-pptx</dc:description>
  <cp:lastModifiedBy>Krisztián Benjamin Szamosi</cp:lastModifiedBy>
  <cp:revision>32</cp:revision>
  <dcterms:created xsi:type="dcterms:W3CDTF">2013-01-27T09:14:16Z</dcterms:created>
  <dcterms:modified xsi:type="dcterms:W3CDTF">2024-06-09T20:31:12Z</dcterms:modified>
  <cp:category/>
</cp:coreProperties>
</file>