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2" r:id="rId6"/>
    <p:sldId id="286" r:id="rId7"/>
    <p:sldId id="263" r:id="rId8"/>
    <p:sldId id="264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79" r:id="rId18"/>
  </p:sldIdLst>
  <p:sldSz cx="9144000" cy="5143500" type="screen16x9"/>
  <p:notesSz cx="6858000" cy="9144000"/>
  <p:embeddedFontLst>
    <p:embeddedFont>
      <p:font typeface="Dosis" panose="020B0604020202020204" charset="0"/>
      <p:regular r:id="rId20"/>
      <p:bold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783CA3-BE23-4D98-B2A0-96A8EBFD1FB0}">
  <a:tblStyle styleId="{9A783CA3-BE23-4D98-B2A0-96A8EBFD1F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9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476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13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365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405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239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076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877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804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1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sz="3600" i="1"/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8pPr>
            <a:lvl9pPr marL="4114800" lvl="8" indent="-45720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55" name="Google Shape;55;p7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Self-driving car renting service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071349" y="117737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MVC-I Architecture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456" y="1700596"/>
            <a:ext cx="6777053" cy="215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071349" y="117737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MVC-II Architecture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433" y="1700596"/>
            <a:ext cx="5656976" cy="26327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49973" y="1700596"/>
            <a:ext cx="291254" cy="324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6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238269" y="1054546"/>
            <a:ext cx="68139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Presentation-Abstraction-Control (PAC)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461043" y="1454656"/>
            <a:ext cx="4126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A block diagram for a single agent in PAC design.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69" y="1762433"/>
            <a:ext cx="7096441" cy="330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0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91801" y="1004280"/>
            <a:ext cx="3121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	PAC with Multiple Agents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62" y="1800080"/>
            <a:ext cx="6994080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243840" y="2345350"/>
            <a:ext cx="797260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4.</a:t>
            </a:r>
            <a:endParaRPr dirty="0" smtClean="0"/>
          </a:p>
          <a:p>
            <a:pPr lvl="0"/>
            <a:r>
              <a:rPr lang="en-US" b="1" dirty="0" err="1"/>
              <a:t>Hierachical</a:t>
            </a:r>
            <a:endParaRPr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73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50" y="879788"/>
            <a:ext cx="3509652" cy="3405609"/>
          </a:xfrm>
          <a:prstGeom prst="rect">
            <a:avLst/>
          </a:prstGeom>
        </p:spPr>
      </p:pic>
      <p:pic>
        <p:nvPicPr>
          <p:cNvPr id="7" name="Picture 6" descr="Captur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680" y="556260"/>
            <a:ext cx="4084320" cy="458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8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333830" y="1017928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b="1" dirty="0"/>
              <a:t>Implementation</a:t>
            </a:r>
            <a:endParaRPr lang="en-US" dirty="0"/>
          </a:p>
        </p:txBody>
      </p:sp>
      <p:pic>
        <p:nvPicPr>
          <p:cNvPr id="5" name="Content Placeholder 3" descr="Untitled Workspa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64" y="1325705"/>
            <a:ext cx="6735104" cy="3233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4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ctrTitle" idx="4294967295"/>
          </p:nvPr>
        </p:nvSpPr>
        <p:spPr>
          <a:xfrm>
            <a:off x="1886740" y="2091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THANKS!</a:t>
            </a:r>
            <a:endParaRPr sz="6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718796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lvl="0"/>
            <a:r>
              <a:rPr lang="en-US" dirty="0"/>
              <a:t>Message Broker Architecture</a:t>
            </a:r>
            <a:endParaRPr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 dirty="0"/>
              <a:t>And some text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40" y="0"/>
            <a:ext cx="8128360" cy="5152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976" y="1"/>
            <a:ext cx="9177975" cy="15773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975" y="1783079"/>
            <a:ext cx="9177974" cy="346235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-33976" y="1661160"/>
            <a:ext cx="9177976" cy="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243840" y="2345350"/>
            <a:ext cx="797260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2.</a:t>
            </a:r>
            <a:endParaRPr dirty="0"/>
          </a:p>
          <a:p>
            <a:pPr lvl="0"/>
            <a:r>
              <a:rPr lang="en-US" dirty="0"/>
              <a:t>Asynchronous communication</a:t>
            </a:r>
            <a:br>
              <a:rPr lang="en-US" dirty="0"/>
            </a:br>
            <a:r>
              <a:rPr lang="en-US" dirty="0" smtClean="0"/>
              <a:t>				&amp;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Synchronous communication</a:t>
            </a:r>
            <a:endParaRPr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109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56" y="275120"/>
            <a:ext cx="7598433" cy="4805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1" name="Picture 10" descr="Car-rental-scenario-with-asynchronous-mess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0"/>
            <a:ext cx="8348979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243840" y="2345350"/>
            <a:ext cx="797260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3.</a:t>
            </a:r>
            <a:endParaRPr dirty="0"/>
          </a:p>
          <a:p>
            <a:pPr lvl="0"/>
            <a:r>
              <a:rPr lang="en-US" b="1" dirty="0"/>
              <a:t>Interaction</a:t>
            </a:r>
            <a:endParaRPr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26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86</Words>
  <Application>Microsoft Office PowerPoint</Application>
  <PresentationFormat>On-screen Show (16:9)</PresentationFormat>
  <Paragraphs>36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Dosis</vt:lpstr>
      <vt:lpstr>Arial</vt:lpstr>
      <vt:lpstr>Roboto</vt:lpstr>
      <vt:lpstr>William template</vt:lpstr>
      <vt:lpstr>Self-driving car renting service</vt:lpstr>
      <vt:lpstr>1. Message Broker Architecture</vt:lpstr>
      <vt:lpstr>PowerPoint Presentation</vt:lpstr>
      <vt:lpstr>This is a slide title</vt:lpstr>
      <vt:lpstr>PowerPoint Presentation</vt:lpstr>
      <vt:lpstr> 2. Asynchronous communication     &amp; Synchronous communication</vt:lpstr>
      <vt:lpstr>PowerPoint Presentation</vt:lpstr>
      <vt:lpstr>PowerPoint Presentation</vt:lpstr>
      <vt:lpstr> 3. Interaction</vt:lpstr>
      <vt:lpstr>PowerPoint Presentation</vt:lpstr>
      <vt:lpstr>PowerPoint Presentation</vt:lpstr>
      <vt:lpstr>PowerPoint Presentation</vt:lpstr>
      <vt:lpstr>PowerPoint Presentation</vt:lpstr>
      <vt:lpstr> 4. Hierachical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Self-driving car renting service</dc:title>
  <cp:lastModifiedBy>Admin</cp:lastModifiedBy>
  <cp:revision>11</cp:revision>
  <dcterms:modified xsi:type="dcterms:W3CDTF">2021-06-22T15:05:43Z</dcterms:modified>
</cp:coreProperties>
</file>