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ac74b6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ac74b6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ac74b6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ac74b6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ac74b61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ac74b6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c74b61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c74b61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ac74b6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ac74b6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ac74b61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ac74b61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ac74b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ac74b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4ac74b61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4ac74b6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ac74b61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4ac74b61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ello.com/invite/b/zDWOWai4/64debd1b0e1d07b46b8630f76fbc8a74/eindwerk-plan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Eindwerk Webshop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Lode Bossuyt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Dankwoord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Bedankt medestudenten!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Merci Tom!!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Lode Bossuyt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26 jaar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Biomedisch laboratorium technoloog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kleine voorkennis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BTW-nummer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Scope definitie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Pagina’s: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Login/register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Shop: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Overzicht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Detailpagina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Checkout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Scope definitie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r>
              <a:rPr lang="nl" u="sng"/>
              <a:t>Functies: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Een gebruiker moet kunnen registreren/inloggen en een item kunnen betalen.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backend: CMS die gebruikers, producten en orders beheert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Projectplanning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1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https://trello.com/invite/b/zDWOWai4/64debd1b0e1d07b46b8630f76fbc8a74/eindwerk-planning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Datamodel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Bijlage op github: Report/attachments/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Kostprijsberekening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00" y="1039825"/>
            <a:ext cx="51066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Keuze techstack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CSS → 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Javascript → livewire, alpinejs en 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→ laravel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Bijgeleerd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Livewire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Mollie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Intervention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Alpinejs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