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38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361278f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361278f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361278f1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361278f1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ecf6dfc8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ecf6dfc8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361278f1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361278f1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ecf6dfc8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ecf6dfc8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ecf6dfc8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ecf6dfc8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58d5cfd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58d5cfd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ef6988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ef6988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Montana Climbing Holds 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/>
              <a:t>Akash Kum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/>
              <a:t>Elena </a:t>
            </a:r>
            <a:r>
              <a:rPr lang="en-US" err="1"/>
              <a:t>Kargopoltsev</a:t>
            </a:r>
            <a:endParaRPr lang="en-US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/>
              <a:t>Julie </a:t>
            </a:r>
            <a:r>
              <a:rPr lang="en-US" err="1"/>
              <a:t>Kangl</a:t>
            </a:r>
            <a:endParaRPr lang="en-US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/>
              <a:t>Kyle Has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Agenda</a:t>
            </a:r>
            <a:endParaRPr b="1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DFD Diagrams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Specification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E-Commerce Assessment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380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Context DFD </a:t>
            </a:r>
            <a:endParaRPr b="1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150" y="953425"/>
            <a:ext cx="6319150" cy="38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272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Level-0 DFD </a:t>
            </a:r>
            <a:endParaRPr b="1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00" y="845675"/>
            <a:ext cx="7730600" cy="40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1917300" y="916125"/>
            <a:ext cx="983100" cy="57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860775" y="1388075"/>
            <a:ext cx="983100" cy="57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2603100" y="2503175"/>
            <a:ext cx="983100" cy="57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603100" y="3306950"/>
            <a:ext cx="983100" cy="57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5574900" y="1726425"/>
            <a:ext cx="983100" cy="57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6464700" y="2997250"/>
            <a:ext cx="983100" cy="57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272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Level-0 DFD </a:t>
            </a:r>
            <a:endParaRPr b="1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150" y="845675"/>
            <a:ext cx="7730600" cy="40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514350" y="891550"/>
            <a:ext cx="4819500" cy="385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5767350" y="1415950"/>
            <a:ext cx="3143100" cy="2011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●"/>
            </a:pPr>
            <a:r>
              <a:rPr lang="en" sz="16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Order and Payment Processing</a:t>
            </a:r>
            <a:endParaRPr sz="1600"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 Selection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Payment Processing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Verification of Payment Method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13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Level-0 DFD 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l="35471" r="-724" b="28769"/>
          <a:stretch/>
        </p:blipFill>
        <p:spPr>
          <a:xfrm>
            <a:off x="3383275" y="822325"/>
            <a:ext cx="5337825" cy="29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262900" y="1268650"/>
            <a:ext cx="2731800" cy="185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Updating Databases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Sales Tax and Shipping Rate Database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Inventory Database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3589025" y="1063000"/>
            <a:ext cx="4914900" cy="2263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13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Level-0 DFD 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205750" y="1394425"/>
            <a:ext cx="2994600" cy="226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Creating Management Reporting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Customized Inventory Report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Customized Sales Report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l="42834" t="24788" b="8540"/>
          <a:stretch/>
        </p:blipFill>
        <p:spPr>
          <a:xfrm>
            <a:off x="3451875" y="845812"/>
            <a:ext cx="5463525" cy="336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3760500" y="1428725"/>
            <a:ext cx="5154900" cy="2583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Assessment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Weebly, Shopify, Squarespace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 E-commerce Services where you design your own website from templates or from scratch.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Recommendation: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Weebly.com</a:t>
            </a:r>
            <a:endParaRPr b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Meets all of the requested software requirements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Low cost per month at only $26/month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Lots of support from Weebly staff or from community forums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Integrated inventory management, marketing, and online order management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Montana Climbing Holds is an innovative business idea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asynchronously proved to be difficult at times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management and scheduling allowed us to complete the project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On-screen Show (16:9)</PresentationFormat>
  <Paragraphs>39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Proxima Nova</vt:lpstr>
      <vt:lpstr>Arial</vt:lpstr>
      <vt:lpstr>Spearmint</vt:lpstr>
      <vt:lpstr>Montana Climbing Holds </vt:lpstr>
      <vt:lpstr>Agenda</vt:lpstr>
      <vt:lpstr>Context DFD </vt:lpstr>
      <vt:lpstr>Level-0 DFD </vt:lpstr>
      <vt:lpstr>Level-0 DFD </vt:lpstr>
      <vt:lpstr>Level-0 DFD </vt:lpstr>
      <vt:lpstr>Level-0 DFD </vt:lpstr>
      <vt:lpstr>E-Commerce Assessment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Montana Climbing Holds </dc:title>
  <dc:creator>Lodestar K</dc:creator>
  <cp:lastModifiedBy>ekarg</cp:lastModifiedBy>
  <cp:revision>1</cp:revision>
  <dcterms:modified xsi:type="dcterms:W3CDTF">2022-11-03T22:27:49Z</dcterms:modified>
</cp:coreProperties>
</file>