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57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7" r:id="rId3"/>
    <p:sldId id="268" r:id="rId4"/>
    <p:sldId id="261" r:id="rId5"/>
    <p:sldId id="262" r:id="rId6"/>
    <p:sldId id="263" r:id="rId7"/>
    <p:sldId id="264" r:id="rId8"/>
    <p:sldId id="265" r:id="rId9"/>
    <p:sldId id="260" r:id="rId10"/>
    <p:sldId id="257" r:id="rId11"/>
    <p:sldId id="258" r:id="rId12"/>
    <p:sldId id="259" r:id="rId13"/>
    <p:sldId id="269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1" d="100"/>
          <a:sy n="101" d="100"/>
        </p:scale>
        <p:origin x="-3584" y="-10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37F0D-2751-D343-8950-EB367AA0EFAC}" type="datetimeFigureOut">
              <a:rPr lang="en-US" smtClean="0"/>
              <a:pPr/>
              <a:t>2/20/16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6F2C5-7822-E741-BA4A-8CCABE709E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4FBA7-01D3-6644-9160-09B11EB84874}" type="datetimeFigureOut">
              <a:rPr lang="en-US" smtClean="0"/>
              <a:pPr/>
              <a:t>2/20/16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9D359-AFED-A644-A540-D748BE9CF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075F-4A9B-B74C-AF6E-9523FF3D90F8}" type="datetimeFigureOut">
              <a:rPr lang="en-US" smtClean="0"/>
              <a:pPr/>
              <a:t>2/20/16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D9FF-6127-2743-939F-65DC50F54C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075F-4A9B-B74C-AF6E-9523FF3D90F8}" type="datetimeFigureOut">
              <a:rPr lang="en-US" smtClean="0"/>
              <a:pPr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D9FF-6127-2743-939F-65DC50F54C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075F-4A9B-B74C-AF6E-9523FF3D90F8}" type="datetimeFigureOut">
              <a:rPr lang="en-US" smtClean="0"/>
              <a:pPr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D9FF-6127-2743-939F-65DC50F54C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075F-4A9B-B74C-AF6E-9523FF3D90F8}" type="datetimeFigureOut">
              <a:rPr lang="en-US" smtClean="0"/>
              <a:pPr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D9FF-6127-2743-939F-65DC50F54C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075F-4A9B-B74C-AF6E-9523FF3D90F8}" type="datetimeFigureOut">
              <a:rPr lang="en-US" smtClean="0"/>
              <a:pPr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D9FF-6127-2743-939F-65DC50F54C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075F-4A9B-B74C-AF6E-9523FF3D90F8}" type="datetimeFigureOut">
              <a:rPr lang="en-US" smtClean="0"/>
              <a:pPr/>
              <a:t>2/20/16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D9FF-6127-2743-939F-65DC50F54C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075F-4A9B-B74C-AF6E-9523FF3D90F8}" type="datetimeFigureOut">
              <a:rPr lang="en-US" smtClean="0"/>
              <a:pPr/>
              <a:t>2/20/16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A4D9FF-6127-2743-939F-65DC50F54C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075F-4A9B-B74C-AF6E-9523FF3D90F8}" type="datetimeFigureOut">
              <a:rPr lang="en-US" smtClean="0"/>
              <a:pPr/>
              <a:t>2/20/16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D9FF-6127-2743-939F-65DC50F54C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075F-4A9B-B74C-AF6E-9523FF3D90F8}" type="datetimeFigureOut">
              <a:rPr lang="en-US" smtClean="0"/>
              <a:pPr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3A4D9FF-6127-2743-939F-65DC50F54C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156075F-4A9B-B74C-AF6E-9523FF3D90F8}" type="datetimeFigureOut">
              <a:rPr lang="en-US" smtClean="0"/>
              <a:pPr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D9FF-6127-2743-939F-65DC50F54C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656667"/>
            <a:ext cx="9144000" cy="22084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>
              <a:gd name="connsiteX0" fmla="*/ 0 w 5760"/>
              <a:gd name="connsiteY0" fmla="*/ 745 h 1331"/>
              <a:gd name="connsiteX1" fmla="*/ 0 w 5760"/>
              <a:gd name="connsiteY1" fmla="*/ 1331 h 1331"/>
              <a:gd name="connsiteX2" fmla="*/ 5760 w 5760"/>
              <a:gd name="connsiteY2" fmla="*/ 1331 h 1331"/>
              <a:gd name="connsiteX3" fmla="*/ 5760 w 5760"/>
              <a:gd name="connsiteY3" fmla="*/ 0 h 1331"/>
              <a:gd name="connsiteX4" fmla="*/ 0 w 5760"/>
              <a:gd name="connsiteY4" fmla="*/ 745 h 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" h="1331">
                <a:moveTo>
                  <a:pt x="0" y="745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825"/>
                  <a:pt x="0" y="745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07172" y="0"/>
            <a:ext cx="4800559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  <a:gd name="connsiteX0" fmla="*/ 1710 w 2668"/>
              <a:gd name="connsiteY0" fmla="*/ 9 h 4329"/>
              <a:gd name="connsiteX1" fmla="*/ 1710 w 2668"/>
              <a:gd name="connsiteY1" fmla="*/ 4329 h 4329"/>
              <a:gd name="connsiteX2" fmla="*/ 0 w 2668"/>
              <a:gd name="connsiteY2" fmla="*/ 4327 h 4329"/>
              <a:gd name="connsiteX3" fmla="*/ 586 w 2668"/>
              <a:gd name="connsiteY3" fmla="*/ 0 h 4329"/>
              <a:gd name="connsiteX4" fmla="*/ 1710 w 2668"/>
              <a:gd name="connsiteY4" fmla="*/ 9 h 4329"/>
              <a:gd name="connsiteX0" fmla="*/ 1983 w 2941"/>
              <a:gd name="connsiteY0" fmla="*/ 9 h 4329"/>
              <a:gd name="connsiteX1" fmla="*/ 1983 w 2941"/>
              <a:gd name="connsiteY1" fmla="*/ 4329 h 4329"/>
              <a:gd name="connsiteX2" fmla="*/ 0 w 2941"/>
              <a:gd name="connsiteY2" fmla="*/ 4327 h 4329"/>
              <a:gd name="connsiteX3" fmla="*/ 859 w 2941"/>
              <a:gd name="connsiteY3" fmla="*/ 0 h 4329"/>
              <a:gd name="connsiteX4" fmla="*/ 1983 w 2941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" h="4329">
                <a:moveTo>
                  <a:pt x="1983" y="9"/>
                </a:moveTo>
                <a:lnTo>
                  <a:pt x="1983" y="4329"/>
                </a:lnTo>
                <a:lnTo>
                  <a:pt x="0" y="4327"/>
                </a:lnTo>
                <a:cubicBezTo>
                  <a:pt x="1084" y="3574"/>
                  <a:pt x="2941" y="1734"/>
                  <a:pt x="859" y="0"/>
                </a:cubicBezTo>
                <a:lnTo>
                  <a:pt x="1983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156075F-4A9B-B74C-AF6E-9523FF3D90F8}" type="datetimeFigureOut">
              <a:rPr lang="en-US" smtClean="0"/>
              <a:pPr/>
              <a:t>2/20/16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3A4D9FF-6127-2743-939F-65DC50F54CF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SR7B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54281" y="5916932"/>
            <a:ext cx="931333" cy="931333"/>
          </a:xfrm>
          <a:prstGeom prst="rect">
            <a:avLst/>
          </a:prstGeom>
        </p:spPr>
      </p:pic>
      <p:pic>
        <p:nvPicPr>
          <p:cNvPr id="11" name="Picture 10" descr="v-NfHIMQUOtj0cNsutVgtBdIls9Ve-xC7wiCHo8GYdw.png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3449" y="5340094"/>
            <a:ext cx="1860551" cy="1447095"/>
          </a:xfrm>
          <a:prstGeom prst="rect">
            <a:avLst/>
          </a:prstGeom>
          <a:noFill/>
          <a:ln>
            <a:noFill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erriam-webster.com/dictionary/beques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Finishing well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ready to pass the Baton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Who </a:t>
            </a:r>
            <a:r>
              <a:rPr lang="en-US" sz="3600" dirty="0" smtClean="0"/>
              <a:t>do I pass the Baton to?</a:t>
            </a:r>
          </a:p>
          <a:p>
            <a:pPr lvl="1"/>
            <a:r>
              <a:rPr lang="en-US" sz="3600" dirty="0" smtClean="0"/>
              <a:t>Identifying people</a:t>
            </a:r>
          </a:p>
          <a:p>
            <a:pPr lvl="1"/>
            <a:r>
              <a:rPr lang="en-US" sz="3600" dirty="0" smtClean="0"/>
              <a:t>Developing </a:t>
            </a:r>
            <a:r>
              <a:rPr lang="en-US" sz="3600" dirty="0" smtClean="0"/>
              <a:t>People</a:t>
            </a:r>
          </a:p>
          <a:p>
            <a:r>
              <a:rPr lang="en-US" sz="4000" dirty="0" smtClean="0"/>
              <a:t>Clean-Up</a:t>
            </a:r>
            <a:endParaRPr lang="en-US" sz="4000" dirty="0" smtClean="0"/>
          </a:p>
          <a:p>
            <a:r>
              <a:rPr lang="en-US" sz="3600" dirty="0" smtClean="0"/>
              <a:t>Don’t slow down!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Passing the Baton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Have a plan for transition</a:t>
            </a:r>
          </a:p>
          <a:p>
            <a:r>
              <a:rPr lang="en-US" sz="3600" dirty="0" smtClean="0"/>
              <a:t>Use the “Exchange Zone”</a:t>
            </a:r>
          </a:p>
          <a:p>
            <a:r>
              <a:rPr lang="en-US" sz="3600" dirty="0" smtClean="0"/>
              <a:t>Don’t Slow Down!</a:t>
            </a:r>
          </a:p>
          <a:p>
            <a:r>
              <a:rPr lang="en-US" sz="3600" dirty="0" smtClean="0"/>
              <a:t>Don’t make your successor have to look back!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you pass the Baton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Don’t slow down!</a:t>
            </a:r>
            <a:endParaRPr lang="en-US" sz="3600" dirty="0"/>
          </a:p>
          <a:p>
            <a:r>
              <a:rPr lang="en-US" sz="3600" dirty="0" smtClean="0"/>
              <a:t>Have a Party</a:t>
            </a:r>
          </a:p>
          <a:p>
            <a:pPr lvl="1"/>
            <a:r>
              <a:rPr lang="en-US" sz="3600" dirty="0" smtClean="0"/>
              <a:t>Celebrate the past year</a:t>
            </a:r>
          </a:p>
          <a:p>
            <a:pPr lvl="1"/>
            <a:r>
              <a:rPr lang="en-US" sz="3600" dirty="0" smtClean="0"/>
              <a:t>Celebrate the new leader</a:t>
            </a:r>
          </a:p>
          <a:p>
            <a:r>
              <a:rPr lang="en-US" sz="3600" dirty="0" smtClean="0"/>
              <a:t>Support the new leader</a:t>
            </a:r>
          </a:p>
          <a:p>
            <a:pPr lvl="1"/>
            <a:r>
              <a:rPr lang="en-US" sz="3600" dirty="0" smtClean="0"/>
              <a:t>Get out of the way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Finishing Well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Charting your course:</a:t>
            </a:r>
          </a:p>
          <a:p>
            <a:pPr lvl="1"/>
            <a:r>
              <a:rPr lang="en-US" sz="3200" dirty="0" smtClean="0"/>
              <a:t>	Vision</a:t>
            </a:r>
          </a:p>
          <a:p>
            <a:pPr lvl="1"/>
            <a:r>
              <a:rPr lang="en-US" sz="3200" dirty="0" smtClean="0"/>
              <a:t>	Legacy</a:t>
            </a:r>
          </a:p>
          <a:p>
            <a:pPr lvl="1"/>
            <a:r>
              <a:rPr lang="en-US" sz="3200" dirty="0" smtClean="0"/>
              <a:t>	Finishing Well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Finishing well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Legacy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i="1" dirty="0" smtClean="0"/>
              <a:t>1</a:t>
            </a:r>
            <a:r>
              <a:rPr lang="en-US" sz="3600" b="1" dirty="0" smtClean="0"/>
              <a:t>:</a:t>
            </a:r>
            <a:r>
              <a:rPr lang="en-US" sz="3600" dirty="0" smtClean="0"/>
              <a:t>  a gift by will especially of money or other personal property </a:t>
            </a:r>
            <a:r>
              <a:rPr lang="en-US" sz="3600" b="1" dirty="0" smtClean="0"/>
              <a:t>:</a:t>
            </a:r>
            <a:r>
              <a:rPr lang="en-US" sz="3600" dirty="0" smtClean="0"/>
              <a:t>  </a:t>
            </a:r>
            <a:r>
              <a:rPr lang="en-US" sz="3600" cap="small" dirty="0" smtClean="0">
                <a:hlinkClick r:id="rId2"/>
              </a:rPr>
              <a:t>bequest</a:t>
            </a:r>
            <a:endParaRPr lang="en-US" sz="3600" dirty="0" smtClean="0"/>
          </a:p>
          <a:p>
            <a:r>
              <a:rPr lang="en-US" sz="3600" b="1" i="1" dirty="0" smtClean="0"/>
              <a:t>2</a:t>
            </a:r>
            <a:r>
              <a:rPr lang="en-US" sz="3600" b="1" dirty="0" smtClean="0"/>
              <a:t>:</a:t>
            </a:r>
            <a:r>
              <a:rPr lang="en-US" sz="3600" dirty="0" smtClean="0"/>
              <a:t>  something transmitted by or received from an ancestor or predecessor or from the </a:t>
            </a:r>
            <a:r>
              <a:rPr lang="en-US" sz="3600" dirty="0" smtClean="0"/>
              <a:t>past</a:t>
            </a:r>
          </a:p>
          <a:p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Legacy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5576"/>
            <a:ext cx="7467600" cy="37205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6600" dirty="0" smtClean="0"/>
              <a:t>Consider your gifts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822" y="354690"/>
            <a:ext cx="6696221" cy="48508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50553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TRAINING AND PREPARATION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 FOR THE ELEMENTS</a:t>
            </a:r>
          </a:p>
          <a:p>
            <a:pPr lvl="1"/>
            <a:r>
              <a:rPr lang="en-US" dirty="0" smtClean="0"/>
              <a:t>TASK</a:t>
            </a:r>
          </a:p>
          <a:p>
            <a:pPr lvl="1"/>
            <a:r>
              <a:rPr lang="en-US" dirty="0" smtClean="0"/>
              <a:t>PERSONALITIES</a:t>
            </a:r>
            <a:endParaRPr lang="en-US" dirty="0"/>
          </a:p>
          <a:p>
            <a:pPr lvl="1"/>
            <a:r>
              <a:rPr lang="en-US" dirty="0" smtClean="0"/>
              <a:t>RISKS</a:t>
            </a:r>
          </a:p>
          <a:p>
            <a:r>
              <a:rPr lang="en-US" dirty="0" smtClean="0"/>
              <a:t>SEEK HELP</a:t>
            </a:r>
          </a:p>
          <a:p>
            <a:pPr lvl="1"/>
            <a:r>
              <a:rPr lang="en-US" dirty="0" smtClean="0"/>
              <a:t>ADVISERS</a:t>
            </a:r>
          </a:p>
          <a:p>
            <a:pPr lvl="1"/>
            <a:r>
              <a:rPr lang="en-US" dirty="0" smtClean="0"/>
              <a:t>PREDECESSORS</a:t>
            </a:r>
          </a:p>
          <a:p>
            <a:pPr lvl="1"/>
            <a:r>
              <a:rPr lang="en-US" dirty="0" smtClean="0"/>
              <a:t>TEAM MEMBERS</a:t>
            </a:r>
          </a:p>
          <a:p>
            <a:pPr lvl="1"/>
            <a:r>
              <a:rPr lang="en-US" dirty="0" smtClean="0"/>
              <a:t>JOURNALS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26503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RUN THE RACE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MOTIVATE</a:t>
            </a:r>
          </a:p>
          <a:p>
            <a:pPr lvl="1">
              <a:buFont typeface="Arial"/>
              <a:buChar char="•"/>
            </a:pP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PLAN and EXECUTE</a:t>
            </a:r>
          </a:p>
          <a:p>
            <a:pPr lvl="1">
              <a:buFont typeface="Arial"/>
              <a:buChar char="•"/>
            </a:pP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TRUST THE WORK YOU HAVE PUT IN</a:t>
            </a:r>
          </a:p>
          <a:p>
            <a:pPr lvl="1">
              <a:buFont typeface="Arial"/>
              <a:buChar char="•"/>
            </a:pP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DON’T SLOW DOWN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-1203158" y="628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91892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RUNNER BEWARE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FALSE STARTS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nsuccessful </a:t>
            </a:r>
            <a:r>
              <a:rPr lang="en-US" dirty="0"/>
              <a:t>A</a:t>
            </a:r>
            <a:r>
              <a:rPr lang="en-US" dirty="0" smtClean="0"/>
              <a:t>ttempts to Begin Something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DISTRACTIONS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FAULTS</a:t>
            </a:r>
          </a:p>
          <a:p>
            <a:pPr lvl="1"/>
            <a:r>
              <a:rPr lang="en-US" dirty="0" smtClean="0"/>
              <a:t>Accidents and Misfortunes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47902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FINISH YOUR LEG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WHAT YOU SET OUT TO DO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CONTRUBUTE TO TEAM SUCCESS</a:t>
            </a:r>
          </a:p>
          <a:p>
            <a:endParaRPr lang="en-US" dirty="0"/>
          </a:p>
          <a:p>
            <a:r>
              <a:rPr lang="en-US" dirty="0" smtClean="0"/>
              <a:t>PASS THE BATON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408802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16222"/>
            <a:ext cx="6480048" cy="2301240"/>
          </a:xfrm>
        </p:spPr>
        <p:txBody>
          <a:bodyPr/>
          <a:lstStyle/>
          <a:p>
            <a:r>
              <a:rPr lang="en-US" dirty="0" smtClean="0"/>
              <a:t>Passing the Baton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http://www.paulfleischmann.net/wp-content/uploads/2013/08/Passing-the-Baton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4577" y="2149722"/>
            <a:ext cx="6342987" cy="42286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716</TotalTime>
  <Words>212</Words>
  <Application>Microsoft Macintosh PowerPoint</Application>
  <PresentationFormat>On-screen Show (4:3)</PresentationFormat>
  <Paragraphs>73</Paragraphs>
  <Slides>14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Technic</vt:lpstr>
      <vt:lpstr>Finishing well </vt:lpstr>
      <vt:lpstr>Legacy</vt:lpstr>
      <vt:lpstr>Legacy</vt:lpstr>
      <vt:lpstr>Slide 4</vt:lpstr>
      <vt:lpstr>TRAINING AND PREPARATION</vt:lpstr>
      <vt:lpstr>RUN THE RACE</vt:lpstr>
      <vt:lpstr>RUNNER BEWARE</vt:lpstr>
      <vt:lpstr>FINISH YOUR LEG</vt:lpstr>
      <vt:lpstr>Passing the Baton</vt:lpstr>
      <vt:lpstr>Getting ready to pass the Baton</vt:lpstr>
      <vt:lpstr>Passing the Baton</vt:lpstr>
      <vt:lpstr>After you pass the Baton</vt:lpstr>
      <vt:lpstr>Finishing Well Activity</vt:lpstr>
      <vt:lpstr>Finishing well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 Mason</dc:creator>
  <cp:lastModifiedBy>Rob Mason</cp:lastModifiedBy>
  <cp:revision>11</cp:revision>
  <dcterms:created xsi:type="dcterms:W3CDTF">2016-02-20T17:41:00Z</dcterms:created>
  <dcterms:modified xsi:type="dcterms:W3CDTF">2016-02-20T20:40:56Z</dcterms:modified>
</cp:coreProperties>
</file>