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69" r:id="rId2"/>
    <p:sldId id="271" r:id="rId3"/>
    <p:sldId id="260" r:id="rId4"/>
    <p:sldId id="262" r:id="rId5"/>
    <p:sldId id="263" r:id="rId6"/>
    <p:sldId id="264" r:id="rId7"/>
    <p:sldId id="265" r:id="rId8"/>
    <p:sldId id="268" r:id="rId9"/>
    <p:sldId id="273" r:id="rId10"/>
    <p:sldId id="276" r:id="rId11"/>
    <p:sldId id="267" r:id="rId12"/>
    <p:sldId id="272" r:id="rId13"/>
    <p:sldId id="274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54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0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914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7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06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0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11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97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6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6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22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08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85E8-81BC-4B77-8912-C5394591F81E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76AD19-3F1F-4A0D-B75B-FC3382817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487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094ED-C846-4468-B2F5-AE8880B8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68" y="2362984"/>
            <a:ext cx="8596668" cy="2416406"/>
          </a:xfrm>
        </p:spPr>
        <p:txBody>
          <a:bodyPr>
            <a:normAutofit/>
          </a:bodyPr>
          <a:lstStyle/>
          <a:p>
            <a:r>
              <a:rPr lang="fr-FR" dirty="0"/>
              <a:t>Report : Cifar10 performance </a:t>
            </a:r>
            <a:br>
              <a:rPr lang="fr-FR" dirty="0"/>
            </a:br>
            <a:r>
              <a:rPr lang="fr-FR" dirty="0"/>
              <a:t>and</a:t>
            </a:r>
            <a:br>
              <a:rPr lang="fr-FR" dirty="0"/>
            </a:br>
            <a:r>
              <a:rPr lang="fr-FR" dirty="0"/>
              <a:t>Robot model </a:t>
            </a:r>
            <a:r>
              <a:rPr lang="fr-FR" dirty="0" err="1"/>
              <a:t>with</a:t>
            </a:r>
            <a:r>
              <a:rPr lang="fr-FR" dirty="0"/>
              <a:t> camera</a:t>
            </a:r>
          </a:p>
        </p:txBody>
      </p:sp>
    </p:spTree>
    <p:extLst>
      <p:ext uri="{BB962C8B-B14F-4D97-AF65-F5344CB8AC3E}">
        <p14:creationId xmlns:p14="http://schemas.microsoft.com/office/powerpoint/2010/main" val="230908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B068B-B1F7-40C9-8705-150B48EF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98" y="1272529"/>
            <a:ext cx="3021274" cy="847685"/>
          </a:xfrm>
        </p:spPr>
        <p:txBody>
          <a:bodyPr>
            <a:normAutofit fontScale="90000"/>
          </a:bodyPr>
          <a:lstStyle/>
          <a:p>
            <a:r>
              <a:rPr lang="fr-FR" dirty="0"/>
              <a:t>Robot model</a:t>
            </a:r>
            <a:br>
              <a:rPr lang="fr-FR" dirty="0"/>
            </a:br>
            <a:r>
              <a:rPr lang="fr-FR" dirty="0"/>
              <a:t>for the </a:t>
            </a:r>
            <a:r>
              <a:rPr lang="fr-FR" dirty="0" err="1"/>
              <a:t>Jetson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491A3-BB99-4E5E-849F-D5FF39D9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248" y="3852838"/>
            <a:ext cx="2216786" cy="1699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Convolution + </a:t>
            </a:r>
            <a:r>
              <a:rPr lang="fr-FR" dirty="0" err="1">
                <a:solidFill>
                  <a:schemeClr val="tx1"/>
                </a:solidFill>
              </a:rPr>
              <a:t>ReLU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err="1"/>
              <a:t>MaxPooling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Flatten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Linear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Softmax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DA367-6E24-4052-A17C-6927FC06B924}"/>
              </a:ext>
            </a:extLst>
          </p:cNvPr>
          <p:cNvSpPr/>
          <p:nvPr/>
        </p:nvSpPr>
        <p:spPr>
          <a:xfrm>
            <a:off x="3907256" y="312776"/>
            <a:ext cx="6647204" cy="7404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Cropping/ BGR to Grayscale/ Resize/ Rescaling</a:t>
            </a:r>
          </a:p>
          <a:p>
            <a:pPr algn="ctr"/>
            <a:r>
              <a:rPr lang="en-US" dirty="0"/>
              <a:t>100x180x1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A5015-058D-42A9-805C-0B17A4A7DF83}"/>
              </a:ext>
            </a:extLst>
          </p:cNvPr>
          <p:cNvSpPr/>
          <p:nvPr/>
        </p:nvSpPr>
        <p:spPr>
          <a:xfrm>
            <a:off x="3907256" y="1136369"/>
            <a:ext cx="66472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100x180x16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4E19B-8B10-440A-AF2C-EA0DDB165FFD}"/>
              </a:ext>
            </a:extLst>
          </p:cNvPr>
          <p:cNvSpPr/>
          <p:nvPr/>
        </p:nvSpPr>
        <p:spPr>
          <a:xfrm>
            <a:off x="3907256" y="1588797"/>
            <a:ext cx="6647206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50x90x16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D88E1-C3CF-4908-89EB-39A59A1766EF}"/>
              </a:ext>
            </a:extLst>
          </p:cNvPr>
          <p:cNvSpPr/>
          <p:nvPr/>
        </p:nvSpPr>
        <p:spPr>
          <a:xfrm>
            <a:off x="1101356" y="3852836"/>
            <a:ext cx="248575" cy="24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C2B91D-ABDF-4CDE-9D37-07E47E455104}"/>
              </a:ext>
            </a:extLst>
          </p:cNvPr>
          <p:cNvSpPr/>
          <p:nvPr/>
        </p:nvSpPr>
        <p:spPr>
          <a:xfrm>
            <a:off x="1100040" y="4200051"/>
            <a:ext cx="248575" cy="24808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DE6BA-0E34-41FD-A8AE-5C6324BAEA63}"/>
              </a:ext>
            </a:extLst>
          </p:cNvPr>
          <p:cNvSpPr/>
          <p:nvPr/>
        </p:nvSpPr>
        <p:spPr>
          <a:xfrm>
            <a:off x="1100039" y="4547266"/>
            <a:ext cx="248575" cy="2480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BFD93-45A7-4D70-8E0F-791193AC9F18}"/>
              </a:ext>
            </a:extLst>
          </p:cNvPr>
          <p:cNvSpPr/>
          <p:nvPr/>
        </p:nvSpPr>
        <p:spPr>
          <a:xfrm>
            <a:off x="1100039" y="4894481"/>
            <a:ext cx="248575" cy="2480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B7ECB-3309-4198-9D52-96B0D7AB17B5}"/>
              </a:ext>
            </a:extLst>
          </p:cNvPr>
          <p:cNvSpPr/>
          <p:nvPr/>
        </p:nvSpPr>
        <p:spPr>
          <a:xfrm>
            <a:off x="4727357" y="2044247"/>
            <a:ext cx="5007005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50x90x32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DD52C-BCD6-473F-A5D4-C0683D0CFEEC}"/>
              </a:ext>
            </a:extLst>
          </p:cNvPr>
          <p:cNvSpPr/>
          <p:nvPr/>
        </p:nvSpPr>
        <p:spPr>
          <a:xfrm>
            <a:off x="4727399" y="2497661"/>
            <a:ext cx="5007005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25x45x32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88B981-5F25-4663-9382-32AEFF7E276A}"/>
              </a:ext>
            </a:extLst>
          </p:cNvPr>
          <p:cNvSpPr/>
          <p:nvPr/>
        </p:nvSpPr>
        <p:spPr>
          <a:xfrm>
            <a:off x="5438787" y="2953750"/>
            <a:ext cx="3576123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25x45x64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52C7C-B3BD-4F92-ABE9-70F6834C6E73}"/>
              </a:ext>
            </a:extLst>
          </p:cNvPr>
          <p:cNvSpPr/>
          <p:nvPr/>
        </p:nvSpPr>
        <p:spPr>
          <a:xfrm>
            <a:off x="5438787" y="3405715"/>
            <a:ext cx="3576122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12x22x64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E0E6A-D7BC-4A94-8A45-037AF0EB5DEF}"/>
              </a:ext>
            </a:extLst>
          </p:cNvPr>
          <p:cNvSpPr/>
          <p:nvPr/>
        </p:nvSpPr>
        <p:spPr>
          <a:xfrm>
            <a:off x="7102551" y="4731090"/>
            <a:ext cx="240575" cy="2705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AAC9E9-027C-4AA7-9206-D3A39A9464BD}"/>
              </a:ext>
            </a:extLst>
          </p:cNvPr>
          <p:cNvSpPr txBox="1"/>
          <p:nvPr/>
        </p:nvSpPr>
        <p:spPr>
          <a:xfrm>
            <a:off x="7351129" y="4686532"/>
            <a:ext cx="166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1x1x16896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4092F-7C80-4B44-B17E-E427A315D1B7}"/>
              </a:ext>
            </a:extLst>
          </p:cNvPr>
          <p:cNvSpPr/>
          <p:nvPr/>
        </p:nvSpPr>
        <p:spPr>
          <a:xfrm>
            <a:off x="7102552" y="5087803"/>
            <a:ext cx="240575" cy="270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43DE1A-A483-415E-91E8-325A74763455}"/>
              </a:ext>
            </a:extLst>
          </p:cNvPr>
          <p:cNvSpPr/>
          <p:nvPr/>
        </p:nvSpPr>
        <p:spPr>
          <a:xfrm>
            <a:off x="7102552" y="5444516"/>
            <a:ext cx="240575" cy="270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19A14E-249F-4D35-BCD1-024AE98D5DAB}"/>
              </a:ext>
            </a:extLst>
          </p:cNvPr>
          <p:cNvSpPr/>
          <p:nvPr/>
        </p:nvSpPr>
        <p:spPr>
          <a:xfrm>
            <a:off x="7102553" y="5801229"/>
            <a:ext cx="240575" cy="2705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55D28C-8185-4A34-81E8-803EF60490CF}"/>
              </a:ext>
            </a:extLst>
          </p:cNvPr>
          <p:cNvSpPr/>
          <p:nvPr/>
        </p:nvSpPr>
        <p:spPr>
          <a:xfrm>
            <a:off x="7102553" y="6157942"/>
            <a:ext cx="240575" cy="1950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A5B44C-3B22-4BA3-8257-680897A2E4E0}"/>
              </a:ext>
            </a:extLst>
          </p:cNvPr>
          <p:cNvSpPr txBox="1"/>
          <p:nvPr/>
        </p:nvSpPr>
        <p:spPr>
          <a:xfrm>
            <a:off x="7351129" y="5038434"/>
            <a:ext cx="119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1x1x256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6AF3E4E-69DB-4722-9EF4-74ABB4955A28}"/>
              </a:ext>
            </a:extLst>
          </p:cNvPr>
          <p:cNvSpPr txBox="1"/>
          <p:nvPr/>
        </p:nvSpPr>
        <p:spPr>
          <a:xfrm>
            <a:off x="7343126" y="5399958"/>
            <a:ext cx="142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1x1x128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4D13319-17FF-40E6-A4AB-A169E17DE0BB}"/>
              </a:ext>
            </a:extLst>
          </p:cNvPr>
          <p:cNvSpPr txBox="1"/>
          <p:nvPr/>
        </p:nvSpPr>
        <p:spPr>
          <a:xfrm>
            <a:off x="7343125" y="5751860"/>
            <a:ext cx="142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1x1x32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40E57-D80B-417B-BB7D-1716B8EF6D7A}"/>
              </a:ext>
            </a:extLst>
          </p:cNvPr>
          <p:cNvSpPr/>
          <p:nvPr/>
        </p:nvSpPr>
        <p:spPr>
          <a:xfrm>
            <a:off x="1100039" y="5241696"/>
            <a:ext cx="248575" cy="24808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1EF235-E861-4672-8788-F409AAE2ACA5}"/>
              </a:ext>
            </a:extLst>
          </p:cNvPr>
          <p:cNvSpPr/>
          <p:nvPr/>
        </p:nvSpPr>
        <p:spPr>
          <a:xfrm>
            <a:off x="6096000" y="3842420"/>
            <a:ext cx="232029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25x45x120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362A00-C249-448B-8E41-6AF5391096F7}"/>
              </a:ext>
            </a:extLst>
          </p:cNvPr>
          <p:cNvSpPr/>
          <p:nvPr/>
        </p:nvSpPr>
        <p:spPr>
          <a:xfrm>
            <a:off x="6095999" y="4294385"/>
            <a:ext cx="2320295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12x22x120</a:t>
            </a:r>
          </a:p>
        </p:txBody>
      </p:sp>
    </p:spTree>
    <p:extLst>
      <p:ext uri="{BB962C8B-B14F-4D97-AF65-F5344CB8AC3E}">
        <p14:creationId xmlns:p14="http://schemas.microsoft.com/office/powerpoint/2010/main" val="190257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969420-5DBF-43A0-BCE0-A58671B5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53402"/>
              </p:ext>
            </p:extLst>
          </p:nvPr>
        </p:nvGraphicFramePr>
        <p:xfrm>
          <a:off x="926318" y="1482787"/>
          <a:ext cx="5010896" cy="298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48">
                  <a:extLst>
                    <a:ext uri="{9D8B030D-6E8A-4147-A177-3AD203B41FA5}">
                      <a16:colId xmlns:a16="http://schemas.microsoft.com/office/drawing/2014/main" val="1237479534"/>
                    </a:ext>
                  </a:extLst>
                </a:gridCol>
                <a:gridCol w="2505448">
                  <a:extLst>
                    <a:ext uri="{9D8B030D-6E8A-4147-A177-3AD203B41FA5}">
                      <a16:colId xmlns:a16="http://schemas.microsoft.com/office/drawing/2014/main" val="4128424179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Pytorch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2.43s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Loader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6381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Mean</a:t>
                      </a:r>
                      <a:r>
                        <a:rPr lang="fr-FR" dirty="0"/>
                        <a:t> train*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112.33s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2987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test/epoch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11.98s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63651"/>
                  </a:ext>
                </a:extLst>
              </a:tr>
            </a:tbl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396BCD6D-124F-4082-ABAC-7A9093C0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4"/>
            <a:ext cx="8596668" cy="1320800"/>
          </a:xfrm>
        </p:spPr>
        <p:txBody>
          <a:bodyPr/>
          <a:lstStyle/>
          <a:p>
            <a:r>
              <a:rPr lang="fr-FR" dirty="0"/>
              <a:t>Robot training time on llrai01 : </a:t>
            </a:r>
            <a:r>
              <a:rPr lang="fr-FR" dirty="0" err="1"/>
              <a:t>pytorch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25566E-36BC-4675-B245-37CBA36E03F8}"/>
              </a:ext>
            </a:extLst>
          </p:cNvPr>
          <p:cNvSpPr txBox="1"/>
          <p:nvPr/>
        </p:nvSpPr>
        <p:spPr>
          <a:xfrm>
            <a:off x="1137986" y="4728882"/>
            <a:ext cx="409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training set :</a:t>
            </a:r>
          </a:p>
          <a:p>
            <a:r>
              <a:rPr lang="fr-FR" dirty="0"/>
              <a:t>Final </a:t>
            </a:r>
            <a:r>
              <a:rPr lang="fr-FR" dirty="0" err="1"/>
              <a:t>loss</a:t>
            </a:r>
            <a:r>
              <a:rPr lang="fr-FR" dirty="0"/>
              <a:t> : 2E-4%</a:t>
            </a:r>
          </a:p>
          <a:p>
            <a:r>
              <a:rPr lang="fr-FR" dirty="0"/>
              <a:t>Final </a:t>
            </a:r>
            <a:r>
              <a:rPr lang="fr-FR" dirty="0" err="1"/>
              <a:t>accuray</a:t>
            </a:r>
            <a:r>
              <a:rPr lang="fr-FR" dirty="0"/>
              <a:t> : 100%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EC7EF-D9C9-4052-A228-9F894BF8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8" y="1503539"/>
            <a:ext cx="5496478" cy="41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1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1835644-CE6F-466A-9D74-116D1C94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8" y="1482787"/>
            <a:ext cx="5496479" cy="4143111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969420-5DBF-43A0-BCE0-A58671B5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1963"/>
              </p:ext>
            </p:extLst>
          </p:nvPr>
        </p:nvGraphicFramePr>
        <p:xfrm>
          <a:off x="926318" y="1482787"/>
          <a:ext cx="5010896" cy="298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48">
                  <a:extLst>
                    <a:ext uri="{9D8B030D-6E8A-4147-A177-3AD203B41FA5}">
                      <a16:colId xmlns:a16="http://schemas.microsoft.com/office/drawing/2014/main" val="1237479534"/>
                    </a:ext>
                  </a:extLst>
                </a:gridCol>
                <a:gridCol w="2505448">
                  <a:extLst>
                    <a:ext uri="{9D8B030D-6E8A-4147-A177-3AD203B41FA5}">
                      <a16:colId xmlns:a16="http://schemas.microsoft.com/office/drawing/2014/main" val="4128424179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tensorflow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2.93s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Loader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9.00s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6381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Mean</a:t>
                      </a:r>
                      <a:r>
                        <a:rPr lang="fr-FR" dirty="0"/>
                        <a:t> train*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7.58s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2987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1.28E-1ms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test/epoch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9.9E-2ms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63651"/>
                  </a:ext>
                </a:extLst>
              </a:tr>
            </a:tbl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396BCD6D-124F-4082-ABAC-7A9093C0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76434"/>
            <a:ext cx="8928579" cy="1320800"/>
          </a:xfrm>
        </p:spPr>
        <p:txBody>
          <a:bodyPr/>
          <a:lstStyle/>
          <a:p>
            <a:r>
              <a:rPr lang="fr-FR" dirty="0"/>
              <a:t>Robot training time on llrai01 : </a:t>
            </a:r>
            <a:r>
              <a:rPr lang="fr-FR" dirty="0" err="1"/>
              <a:t>tensorflow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25566E-36BC-4675-B245-37CBA36E03F8}"/>
              </a:ext>
            </a:extLst>
          </p:cNvPr>
          <p:cNvSpPr txBox="1"/>
          <p:nvPr/>
        </p:nvSpPr>
        <p:spPr>
          <a:xfrm>
            <a:off x="1137986" y="4728882"/>
            <a:ext cx="409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training set :</a:t>
            </a:r>
          </a:p>
          <a:p>
            <a:r>
              <a:rPr lang="fr-FR" dirty="0"/>
              <a:t>Final </a:t>
            </a:r>
            <a:r>
              <a:rPr lang="fr-FR" dirty="0" err="1"/>
              <a:t>loss</a:t>
            </a:r>
            <a:r>
              <a:rPr lang="fr-FR" dirty="0"/>
              <a:t> : 2E-4%</a:t>
            </a:r>
          </a:p>
          <a:p>
            <a:r>
              <a:rPr lang="fr-FR" dirty="0"/>
              <a:t>Final </a:t>
            </a:r>
            <a:r>
              <a:rPr lang="fr-FR" dirty="0" err="1"/>
              <a:t>accuray</a:t>
            </a:r>
            <a:r>
              <a:rPr lang="fr-FR" dirty="0"/>
              <a:t> : 100%</a:t>
            </a:r>
          </a:p>
        </p:txBody>
      </p:sp>
    </p:spTree>
    <p:extLst>
      <p:ext uri="{BB962C8B-B14F-4D97-AF65-F5344CB8AC3E}">
        <p14:creationId xmlns:p14="http://schemas.microsoft.com/office/powerpoint/2010/main" val="333919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0379E-8586-4E45-A98D-E23DF61D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23121"/>
            <a:ext cx="8596668" cy="1320800"/>
          </a:xfrm>
        </p:spPr>
        <p:txBody>
          <a:bodyPr/>
          <a:lstStyle/>
          <a:p>
            <a:r>
              <a:rPr lang="fr-FR" dirty="0"/>
              <a:t>Robot training time on llrai01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63696CE-4B14-48C2-B11F-AA3C0C8C2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67915"/>
              </p:ext>
            </p:extLst>
          </p:nvPr>
        </p:nvGraphicFramePr>
        <p:xfrm>
          <a:off x="1199535" y="2343921"/>
          <a:ext cx="7552266" cy="298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422">
                  <a:extLst>
                    <a:ext uri="{9D8B030D-6E8A-4147-A177-3AD203B41FA5}">
                      <a16:colId xmlns:a16="http://schemas.microsoft.com/office/drawing/2014/main" val="1237479534"/>
                    </a:ext>
                  </a:extLst>
                </a:gridCol>
                <a:gridCol w="2517422">
                  <a:extLst>
                    <a:ext uri="{9D8B030D-6E8A-4147-A177-3AD203B41FA5}">
                      <a16:colId xmlns:a16="http://schemas.microsoft.com/office/drawing/2014/main" val="4128424179"/>
                    </a:ext>
                  </a:extLst>
                </a:gridCol>
                <a:gridCol w="2517422">
                  <a:extLst>
                    <a:ext uri="{9D8B030D-6E8A-4147-A177-3AD203B41FA5}">
                      <a16:colId xmlns:a16="http://schemas.microsoft.com/office/drawing/2014/main" val="2874421880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tensorflow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Pytorch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2.43s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Loader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9.00s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6381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Mean</a:t>
                      </a:r>
                      <a:r>
                        <a:rPr lang="fr-FR" dirty="0"/>
                        <a:t> train*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7.58s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112.33s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2987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1.28E-1ms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2.12ms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test/epoch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11.98s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9.9E-2ms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6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78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C700D-C84D-454F-8A32-5C5BDE54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</a:t>
            </a:r>
            <a:r>
              <a:rPr lang="fr-FR" dirty="0" err="1"/>
              <a:t>with</a:t>
            </a:r>
            <a:r>
              <a:rPr lang="fr-FR" dirty="0"/>
              <a:t> camera time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06D90AB-7053-4F10-AE7C-381D115C5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525409"/>
              </p:ext>
            </p:extLst>
          </p:nvPr>
        </p:nvGraphicFramePr>
        <p:xfrm>
          <a:off x="677690" y="1760220"/>
          <a:ext cx="8596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78534206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6108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Robot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0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Import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18.65s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Camera setting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2.39s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2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Model </a:t>
                      </a:r>
                      <a:r>
                        <a:rPr lang="fr-FR" dirty="0" err="1"/>
                        <a:t>loading</a:t>
                      </a:r>
                      <a:r>
                        <a:rPr lang="fr-FR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15.54s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448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After</a:t>
                      </a:r>
                      <a:r>
                        <a:rPr lang="fr-FR" dirty="0"/>
                        <a:t> 2 min 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2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Mean</a:t>
                      </a:r>
                      <a:r>
                        <a:rPr lang="fr-FR" dirty="0"/>
                        <a:t> image setup 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6.31ms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Mean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forward</a:t>
                      </a:r>
                      <a:r>
                        <a:rPr lang="fr-FR" dirty="0"/>
                        <a:t> 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2.78E-1s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49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Mean</a:t>
                      </a:r>
                      <a:r>
                        <a:rPr lang="fr-FR" dirty="0"/>
                        <a:t> frame time*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2.875E-1s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3315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DFD8DB8-9ABB-46D1-BBBB-FCC4E6991A42}"/>
              </a:ext>
            </a:extLst>
          </p:cNvPr>
          <p:cNvSpPr txBox="1"/>
          <p:nvPr/>
        </p:nvSpPr>
        <p:spPr>
          <a:xfrm>
            <a:off x="677334" y="5386353"/>
            <a:ext cx="484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made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took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2 sec</a:t>
            </a:r>
          </a:p>
          <a:p>
            <a:r>
              <a:rPr lang="fr-FR" dirty="0"/>
              <a:t>*</a:t>
            </a:r>
            <a:r>
              <a:rPr lang="fr-FR" dirty="0" err="1"/>
              <a:t>mean</a:t>
            </a:r>
            <a:r>
              <a:rPr lang="fr-FR" dirty="0"/>
              <a:t> made on 10 frames</a:t>
            </a:r>
          </a:p>
        </p:txBody>
      </p:sp>
    </p:spTree>
    <p:extLst>
      <p:ext uri="{BB962C8B-B14F-4D97-AF65-F5344CB8AC3E}">
        <p14:creationId xmlns:p14="http://schemas.microsoft.com/office/powerpoint/2010/main" val="5766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70C2F-188C-4BC0-83F8-B1C373D8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699" y="2518299"/>
            <a:ext cx="4711412" cy="1320800"/>
          </a:xfrm>
        </p:spPr>
        <p:txBody>
          <a:bodyPr/>
          <a:lstStyle/>
          <a:p>
            <a:r>
              <a:rPr lang="fr-FR" dirty="0"/>
              <a:t>Link to the </a:t>
            </a:r>
            <a:r>
              <a:rPr lang="fr-FR" dirty="0" err="1"/>
              <a:t>github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D3B7F-8331-4FB3-80E8-54D391E8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699" y="3918367"/>
            <a:ext cx="4445082" cy="431691"/>
          </a:xfrm>
        </p:spPr>
        <p:txBody>
          <a:bodyPr/>
          <a:lstStyle/>
          <a:p>
            <a:r>
              <a:rPr lang="fr-FR" dirty="0"/>
              <a:t>https://github.com/Loe2b/my_ml</a:t>
            </a:r>
          </a:p>
        </p:txBody>
      </p:sp>
    </p:spTree>
    <p:extLst>
      <p:ext uri="{BB962C8B-B14F-4D97-AF65-F5344CB8AC3E}">
        <p14:creationId xmlns:p14="http://schemas.microsoft.com/office/powerpoint/2010/main" val="122833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D1209-6A42-44F8-A45D-63AFBE20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internship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C6B42-626E-4FA3-BD3E-728622EE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dirty="0"/>
              <a:t>Performance on a cifar10 model</a:t>
            </a:r>
          </a:p>
          <a:p>
            <a:r>
              <a:rPr lang="fr-FR" dirty="0" err="1"/>
              <a:t>Difference</a:t>
            </a:r>
            <a:r>
              <a:rPr lang="fr-FR" dirty="0"/>
              <a:t> of the batch size</a:t>
            </a:r>
          </a:p>
          <a:p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pytorch</a:t>
            </a:r>
            <a:r>
              <a:rPr lang="fr-FR" dirty="0"/>
              <a:t> model for the robot</a:t>
            </a:r>
          </a:p>
          <a:p>
            <a:r>
              <a:rPr lang="fr-FR" dirty="0"/>
              <a:t>Training of </a:t>
            </a:r>
            <a:r>
              <a:rPr lang="fr-FR" dirty="0" err="1"/>
              <a:t>both</a:t>
            </a:r>
            <a:r>
              <a:rPr lang="fr-FR" dirty="0"/>
              <a:t> model on llrai01</a:t>
            </a:r>
          </a:p>
          <a:p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on the </a:t>
            </a:r>
            <a:r>
              <a:rPr lang="fr-FR" dirty="0" err="1"/>
              <a:t>jetson</a:t>
            </a:r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the camera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7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969420-5DBF-43A0-BCE0-A58671B5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58666"/>
              </p:ext>
            </p:extLst>
          </p:nvPr>
        </p:nvGraphicFramePr>
        <p:xfrm>
          <a:off x="784276" y="1442128"/>
          <a:ext cx="8128000" cy="486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74795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68451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757435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2319408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Llrai01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Jetson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2,04s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1,15s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6,37s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Loader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1,90s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4,50s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49,5s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0,00s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2,18s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108s = 1,48min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40,6s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41,03s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372s = 6,12min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5064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38,9s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31,70s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171s = 2,51min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2987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7,78-1ms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6,34E-1ms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3,42ms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39,2s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27,7s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169s = 2,49min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6540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39,6s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33,5s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237s = 3,57min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0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test/epoch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4,59s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2,60s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18,8s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4,59E-1ms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2,60E-1ms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1,88ms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6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2,82E-2s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0,34s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4,13s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0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Loading/image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4,7E-04ms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5,67E-03ms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6,88E-02ms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22840"/>
                  </a:ext>
                </a:extLst>
              </a:tr>
            </a:tbl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396BCD6D-124F-4082-ABAC-7A9093C0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4"/>
            <a:ext cx="8596668" cy="1320800"/>
          </a:xfrm>
        </p:spPr>
        <p:txBody>
          <a:bodyPr/>
          <a:lstStyle/>
          <a:p>
            <a:r>
              <a:rPr lang="fr-FR" dirty="0"/>
              <a:t>Comparative table </a:t>
            </a:r>
            <a:r>
              <a:rPr lang="fr-FR" dirty="0" err="1"/>
              <a:t>Pytorch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609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969420-5DBF-43A0-BCE0-A58671B5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8194"/>
              </p:ext>
            </p:extLst>
          </p:nvPr>
        </p:nvGraphicFramePr>
        <p:xfrm>
          <a:off x="784276" y="1442128"/>
          <a:ext cx="8128000" cy="412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74795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68451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757435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2319408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Llrai01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Jetson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6,71s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16,7s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Loader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57,69s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87,6s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5,67s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52,1s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5064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2987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7,8E-1ms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5,4E-1ms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3,68ms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6540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36,95s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0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test/epoch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62.07s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2,62E-1ms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6,2ms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63651"/>
                  </a:ext>
                </a:extLst>
              </a:tr>
            </a:tbl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396BCD6D-124F-4082-ABAC-7A9093C0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4"/>
            <a:ext cx="8596668" cy="1320800"/>
          </a:xfrm>
        </p:spPr>
        <p:txBody>
          <a:bodyPr/>
          <a:lstStyle/>
          <a:p>
            <a:r>
              <a:rPr lang="fr-FR" dirty="0"/>
              <a:t>Comparative table </a:t>
            </a:r>
            <a:r>
              <a:rPr lang="fr-FR" dirty="0" err="1"/>
              <a:t>tensorflow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40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969420-5DBF-43A0-BCE0-A58671B5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2197"/>
              </p:ext>
            </p:extLst>
          </p:nvPr>
        </p:nvGraphicFramePr>
        <p:xfrm>
          <a:off x="784276" y="1442128"/>
          <a:ext cx="7516344" cy="412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48">
                  <a:extLst>
                    <a:ext uri="{9D8B030D-6E8A-4147-A177-3AD203B41FA5}">
                      <a16:colId xmlns:a16="http://schemas.microsoft.com/office/drawing/2014/main" val="1237479534"/>
                    </a:ext>
                  </a:extLst>
                </a:gridCol>
                <a:gridCol w="2505448">
                  <a:extLst>
                    <a:ext uri="{9D8B030D-6E8A-4147-A177-3AD203B41FA5}">
                      <a16:colId xmlns:a16="http://schemas.microsoft.com/office/drawing/2014/main" val="3176845145"/>
                    </a:ext>
                  </a:extLst>
                </a:gridCol>
                <a:gridCol w="2505448">
                  <a:extLst>
                    <a:ext uri="{9D8B030D-6E8A-4147-A177-3AD203B41FA5}">
                      <a16:colId xmlns:a16="http://schemas.microsoft.com/office/drawing/2014/main" val="4128424179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tensorflow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Pytorch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6,71s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2,04s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Loader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57,69s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1,90s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0,00s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40,6s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5064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38,9s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2987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7,8E-1ms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7,78-1ms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39,2s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6540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36,95s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39,6s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0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test/epoch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4,59s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2,62E-1ms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4,59E-1ms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63651"/>
                  </a:ext>
                </a:extLst>
              </a:tr>
            </a:tbl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396BCD6D-124F-4082-ABAC-7A9093C0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4"/>
            <a:ext cx="8596668" cy="1320800"/>
          </a:xfrm>
        </p:spPr>
        <p:txBody>
          <a:bodyPr/>
          <a:lstStyle/>
          <a:p>
            <a:r>
              <a:rPr lang="fr-FR" dirty="0"/>
              <a:t>Comparative table PC</a:t>
            </a:r>
          </a:p>
        </p:txBody>
      </p:sp>
    </p:spTree>
    <p:extLst>
      <p:ext uri="{BB962C8B-B14F-4D97-AF65-F5344CB8AC3E}">
        <p14:creationId xmlns:p14="http://schemas.microsoft.com/office/powerpoint/2010/main" val="115163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969420-5DBF-43A0-BCE0-A58671B5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79479"/>
              </p:ext>
            </p:extLst>
          </p:nvPr>
        </p:nvGraphicFramePr>
        <p:xfrm>
          <a:off x="784276" y="1442128"/>
          <a:ext cx="7516344" cy="411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48">
                  <a:extLst>
                    <a:ext uri="{9D8B030D-6E8A-4147-A177-3AD203B41FA5}">
                      <a16:colId xmlns:a16="http://schemas.microsoft.com/office/drawing/2014/main" val="1237479534"/>
                    </a:ext>
                  </a:extLst>
                </a:gridCol>
                <a:gridCol w="2505448">
                  <a:extLst>
                    <a:ext uri="{9D8B030D-6E8A-4147-A177-3AD203B41FA5}">
                      <a16:colId xmlns:a16="http://schemas.microsoft.com/office/drawing/2014/main" val="3176845145"/>
                    </a:ext>
                  </a:extLst>
                </a:gridCol>
                <a:gridCol w="2505448">
                  <a:extLst>
                    <a:ext uri="{9D8B030D-6E8A-4147-A177-3AD203B41FA5}">
                      <a16:colId xmlns:a16="http://schemas.microsoft.com/office/drawing/2014/main" val="4128424179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tensorflow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Pytorch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1,15s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Loader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1,02s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4,50s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5,67s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2,18s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41,03s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5064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31,70s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2987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5,4E-1ms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6,34E-1ms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27,7s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6540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33,5s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0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test/epoch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2,60s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2E-1ms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2,60E-1ms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63651"/>
                  </a:ext>
                </a:extLst>
              </a:tr>
            </a:tbl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396BCD6D-124F-4082-ABAC-7A9093C0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4"/>
            <a:ext cx="8596668" cy="1320800"/>
          </a:xfrm>
        </p:spPr>
        <p:txBody>
          <a:bodyPr/>
          <a:lstStyle/>
          <a:p>
            <a:r>
              <a:rPr lang="fr-FR" dirty="0"/>
              <a:t>Comparative table Llrai01</a:t>
            </a:r>
          </a:p>
        </p:txBody>
      </p:sp>
    </p:spTree>
    <p:extLst>
      <p:ext uri="{BB962C8B-B14F-4D97-AF65-F5344CB8AC3E}">
        <p14:creationId xmlns:p14="http://schemas.microsoft.com/office/powerpoint/2010/main" val="150211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969420-5DBF-43A0-BCE0-A58671B5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61449"/>
              </p:ext>
            </p:extLst>
          </p:nvPr>
        </p:nvGraphicFramePr>
        <p:xfrm>
          <a:off x="784276" y="1442128"/>
          <a:ext cx="7516344" cy="412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48">
                  <a:extLst>
                    <a:ext uri="{9D8B030D-6E8A-4147-A177-3AD203B41FA5}">
                      <a16:colId xmlns:a16="http://schemas.microsoft.com/office/drawing/2014/main" val="1237479534"/>
                    </a:ext>
                  </a:extLst>
                </a:gridCol>
                <a:gridCol w="2505448">
                  <a:extLst>
                    <a:ext uri="{9D8B030D-6E8A-4147-A177-3AD203B41FA5}">
                      <a16:colId xmlns:a16="http://schemas.microsoft.com/office/drawing/2014/main" val="3176845145"/>
                    </a:ext>
                  </a:extLst>
                </a:gridCol>
                <a:gridCol w="2505448">
                  <a:extLst>
                    <a:ext uri="{9D8B030D-6E8A-4147-A177-3AD203B41FA5}">
                      <a16:colId xmlns:a16="http://schemas.microsoft.com/office/drawing/2014/main" val="4128424179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tensorflow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Pytorch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16,7s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6,37s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Loader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87,6s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49,5s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1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setup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52,1s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108s = 1,48min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372s = 6,12min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5064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171s = 2,51min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2987"/>
                  </a:ext>
                </a:extLst>
              </a:tr>
              <a:tr h="38410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3,68ms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3,42ms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169s = 2,49min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76540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237s = 3,57min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0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test/epoch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18,8s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1,88ms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63651"/>
                  </a:ext>
                </a:extLst>
              </a:tr>
            </a:tbl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396BCD6D-124F-4082-ABAC-7A9093C0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4"/>
            <a:ext cx="8596668" cy="1320800"/>
          </a:xfrm>
        </p:spPr>
        <p:txBody>
          <a:bodyPr/>
          <a:lstStyle/>
          <a:p>
            <a:r>
              <a:rPr lang="fr-FR" dirty="0"/>
              <a:t>Comparative table </a:t>
            </a:r>
            <a:r>
              <a:rPr lang="fr-FR" dirty="0" err="1"/>
              <a:t>Jetson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7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AF0C3-B54C-4BB1-8BC3-7257EE96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Batch 50 </a:t>
            </a:r>
            <a:r>
              <a:rPr lang="fr-FR" dirty="0" err="1"/>
              <a:t>epochs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28B4E86-282A-4F9C-A894-AC6AD7398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92" y="1594412"/>
            <a:ext cx="5930152" cy="444761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E686E2-E8BE-4EA4-8403-3F249A406CFB}"/>
              </a:ext>
            </a:extLst>
          </p:cNvPr>
          <p:cNvSpPr txBox="1"/>
          <p:nvPr/>
        </p:nvSpPr>
        <p:spPr>
          <a:xfrm>
            <a:off x="1908699" y="1930400"/>
            <a:ext cx="6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Loss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2E2B74-DEE2-4BA5-82F6-7EC956C420F9}"/>
              </a:ext>
            </a:extLst>
          </p:cNvPr>
          <p:cNvSpPr txBox="1"/>
          <p:nvPr/>
        </p:nvSpPr>
        <p:spPr>
          <a:xfrm>
            <a:off x="6900544" y="5536214"/>
            <a:ext cx="101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epochs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B068B-B1F7-40C9-8705-150B48EF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98" y="1272529"/>
            <a:ext cx="3021274" cy="847685"/>
          </a:xfrm>
        </p:spPr>
        <p:txBody>
          <a:bodyPr/>
          <a:lstStyle/>
          <a:p>
            <a:r>
              <a:rPr lang="fr-FR" dirty="0"/>
              <a:t>Robot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491A3-BB99-4E5E-849F-D5FF39D9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248" y="3852838"/>
            <a:ext cx="2216786" cy="1699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Convolution + </a:t>
            </a:r>
            <a:r>
              <a:rPr lang="fr-FR" dirty="0" err="1">
                <a:solidFill>
                  <a:schemeClr val="tx1"/>
                </a:solidFill>
              </a:rPr>
              <a:t>ReLU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err="1"/>
              <a:t>MaxPooling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Flatten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Linear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Softmax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3DA367-6E24-4052-A17C-6927FC06B924}"/>
              </a:ext>
            </a:extLst>
          </p:cNvPr>
          <p:cNvSpPr/>
          <p:nvPr/>
        </p:nvSpPr>
        <p:spPr>
          <a:xfrm>
            <a:off x="3907256" y="332444"/>
            <a:ext cx="6647204" cy="7404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Cropping/ BGR to Grayscale/ Resize/ Rescaling</a:t>
            </a:r>
          </a:p>
          <a:p>
            <a:pPr algn="ctr"/>
            <a:r>
              <a:rPr lang="en-US" dirty="0"/>
              <a:t>100x180x1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A5015-058D-42A9-805C-0B17A4A7DF83}"/>
              </a:ext>
            </a:extLst>
          </p:cNvPr>
          <p:cNvSpPr/>
          <p:nvPr/>
        </p:nvSpPr>
        <p:spPr>
          <a:xfrm>
            <a:off x="3907256" y="1180130"/>
            <a:ext cx="6647204" cy="468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100x180x16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4E19B-8B10-440A-AF2C-EA0DDB165FFD}"/>
              </a:ext>
            </a:extLst>
          </p:cNvPr>
          <p:cNvSpPr/>
          <p:nvPr/>
        </p:nvSpPr>
        <p:spPr>
          <a:xfrm>
            <a:off x="3907256" y="1750137"/>
            <a:ext cx="6647204" cy="4682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50x90x16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D88E1-C3CF-4908-89EB-39A59A1766EF}"/>
              </a:ext>
            </a:extLst>
          </p:cNvPr>
          <p:cNvSpPr/>
          <p:nvPr/>
        </p:nvSpPr>
        <p:spPr>
          <a:xfrm>
            <a:off x="1101356" y="3852836"/>
            <a:ext cx="248575" cy="24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C2B91D-ABDF-4CDE-9D37-07E47E455104}"/>
              </a:ext>
            </a:extLst>
          </p:cNvPr>
          <p:cNvSpPr/>
          <p:nvPr/>
        </p:nvSpPr>
        <p:spPr>
          <a:xfrm>
            <a:off x="1100040" y="4200051"/>
            <a:ext cx="248575" cy="24808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DE6BA-0E34-41FD-A8AE-5C6324BAEA63}"/>
              </a:ext>
            </a:extLst>
          </p:cNvPr>
          <p:cNvSpPr/>
          <p:nvPr/>
        </p:nvSpPr>
        <p:spPr>
          <a:xfrm>
            <a:off x="1100039" y="4547266"/>
            <a:ext cx="248575" cy="2480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BFD93-45A7-4D70-8E0F-791193AC9F18}"/>
              </a:ext>
            </a:extLst>
          </p:cNvPr>
          <p:cNvSpPr/>
          <p:nvPr/>
        </p:nvSpPr>
        <p:spPr>
          <a:xfrm>
            <a:off x="1100039" y="4894481"/>
            <a:ext cx="248575" cy="2480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B7ECB-3309-4198-9D52-96B0D7AB17B5}"/>
              </a:ext>
            </a:extLst>
          </p:cNvPr>
          <p:cNvSpPr/>
          <p:nvPr/>
        </p:nvSpPr>
        <p:spPr>
          <a:xfrm>
            <a:off x="4727358" y="2317568"/>
            <a:ext cx="5007004" cy="4682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50x90x32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DD52C-BCD6-473F-A5D4-C0683D0CFEEC}"/>
              </a:ext>
            </a:extLst>
          </p:cNvPr>
          <p:cNvSpPr/>
          <p:nvPr/>
        </p:nvSpPr>
        <p:spPr>
          <a:xfrm>
            <a:off x="4727358" y="2879084"/>
            <a:ext cx="5007004" cy="4682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25x45x32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88B981-5F25-4663-9382-32AEFF7E276A}"/>
              </a:ext>
            </a:extLst>
          </p:cNvPr>
          <p:cNvSpPr/>
          <p:nvPr/>
        </p:nvSpPr>
        <p:spPr>
          <a:xfrm>
            <a:off x="5442799" y="3435045"/>
            <a:ext cx="3576122" cy="4682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25x45x64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52C7C-B3BD-4F92-ABE9-70F6834C6E73}"/>
              </a:ext>
            </a:extLst>
          </p:cNvPr>
          <p:cNvSpPr/>
          <p:nvPr/>
        </p:nvSpPr>
        <p:spPr>
          <a:xfrm>
            <a:off x="5442798" y="3991006"/>
            <a:ext cx="3576121" cy="4682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12x22x64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E0E6A-D7BC-4A94-8A45-037AF0EB5DEF}"/>
              </a:ext>
            </a:extLst>
          </p:cNvPr>
          <p:cNvSpPr/>
          <p:nvPr/>
        </p:nvSpPr>
        <p:spPr>
          <a:xfrm>
            <a:off x="7106567" y="4518078"/>
            <a:ext cx="248575" cy="399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AAC9E9-027C-4AA7-9206-D3A39A9464BD}"/>
              </a:ext>
            </a:extLst>
          </p:cNvPr>
          <p:cNvSpPr txBox="1"/>
          <p:nvPr/>
        </p:nvSpPr>
        <p:spPr>
          <a:xfrm>
            <a:off x="7355139" y="4550177"/>
            <a:ext cx="171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1x1x16896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4092F-7C80-4B44-B17E-E427A315D1B7}"/>
              </a:ext>
            </a:extLst>
          </p:cNvPr>
          <p:cNvSpPr/>
          <p:nvPr/>
        </p:nvSpPr>
        <p:spPr>
          <a:xfrm>
            <a:off x="7106566" y="4965748"/>
            <a:ext cx="248575" cy="3999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43DE1A-A483-415E-91E8-325A74763455}"/>
              </a:ext>
            </a:extLst>
          </p:cNvPr>
          <p:cNvSpPr/>
          <p:nvPr/>
        </p:nvSpPr>
        <p:spPr>
          <a:xfrm>
            <a:off x="7106565" y="5413418"/>
            <a:ext cx="248575" cy="3999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19A14E-249F-4D35-BCD1-024AE98D5DAB}"/>
              </a:ext>
            </a:extLst>
          </p:cNvPr>
          <p:cNvSpPr/>
          <p:nvPr/>
        </p:nvSpPr>
        <p:spPr>
          <a:xfrm>
            <a:off x="7106565" y="5866000"/>
            <a:ext cx="248575" cy="3999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55D28C-8185-4A34-81E8-803EF60490CF}"/>
              </a:ext>
            </a:extLst>
          </p:cNvPr>
          <p:cNvSpPr/>
          <p:nvPr/>
        </p:nvSpPr>
        <p:spPr>
          <a:xfrm>
            <a:off x="7106564" y="6318582"/>
            <a:ext cx="248575" cy="2883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A5B44C-3B22-4BA3-8257-680897A2E4E0}"/>
              </a:ext>
            </a:extLst>
          </p:cNvPr>
          <p:cNvSpPr txBox="1"/>
          <p:nvPr/>
        </p:nvSpPr>
        <p:spPr>
          <a:xfrm>
            <a:off x="7355139" y="4977985"/>
            <a:ext cx="123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1x1x256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6AF3E4E-69DB-4722-9EF4-74ABB4955A28}"/>
              </a:ext>
            </a:extLst>
          </p:cNvPr>
          <p:cNvSpPr txBox="1"/>
          <p:nvPr/>
        </p:nvSpPr>
        <p:spPr>
          <a:xfrm>
            <a:off x="7355138" y="5428747"/>
            <a:ext cx="14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1x1x128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4D13319-17FF-40E6-A4AB-A169E17DE0BB}"/>
              </a:ext>
            </a:extLst>
          </p:cNvPr>
          <p:cNvSpPr txBox="1"/>
          <p:nvPr/>
        </p:nvSpPr>
        <p:spPr>
          <a:xfrm>
            <a:off x="7355137" y="5884224"/>
            <a:ext cx="146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1x1x32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540E57-D80B-417B-BB7D-1716B8EF6D7A}"/>
              </a:ext>
            </a:extLst>
          </p:cNvPr>
          <p:cNvSpPr/>
          <p:nvPr/>
        </p:nvSpPr>
        <p:spPr>
          <a:xfrm>
            <a:off x="1100039" y="5241696"/>
            <a:ext cx="248575" cy="24808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354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Words>619</Words>
  <Application>Microsoft Office PowerPoint</Application>
  <PresentationFormat>Grand écran</PresentationFormat>
  <Paragraphs>334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Facette</vt:lpstr>
      <vt:lpstr>Report : Cifar10 performance  and Robot model with camera</vt:lpstr>
      <vt:lpstr>Summary of my internship</vt:lpstr>
      <vt:lpstr>Comparative table Pytorch</vt:lpstr>
      <vt:lpstr>Comparative table tensorflow</vt:lpstr>
      <vt:lpstr>Comparative table PC</vt:lpstr>
      <vt:lpstr>Comparative table Llrai01</vt:lpstr>
      <vt:lpstr>Comparative table Jetson</vt:lpstr>
      <vt:lpstr>Batch 50 epochs</vt:lpstr>
      <vt:lpstr>Robot model</vt:lpstr>
      <vt:lpstr>Robot model for the Jetson</vt:lpstr>
      <vt:lpstr>Robot training time on llrai01 : pytorch</vt:lpstr>
      <vt:lpstr>Robot training time on llrai01 : tensorflow</vt:lpstr>
      <vt:lpstr>Robot training time on llrai01</vt:lpstr>
      <vt:lpstr>Robot with camera time</vt:lpstr>
      <vt:lpstr>Link to the github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Cleo MARGUERETTAZ</dc:creator>
  <cp:lastModifiedBy>Cleo MARGUERETTAZ</cp:lastModifiedBy>
  <cp:revision>60</cp:revision>
  <dcterms:created xsi:type="dcterms:W3CDTF">2022-07-13T10:11:23Z</dcterms:created>
  <dcterms:modified xsi:type="dcterms:W3CDTF">2022-08-03T19:10:04Z</dcterms:modified>
</cp:coreProperties>
</file>