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0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1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4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9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6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3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7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3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044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58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3">
            <a:extLst>
              <a:ext uri="{FF2B5EF4-FFF2-40B4-BE49-F238E27FC236}">
                <a16:creationId xmlns:a16="http://schemas.microsoft.com/office/drawing/2014/main" id="{A56D6957-8246-63B0-19BF-4F022C471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68" b="167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: Shape 12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D303E-A698-90E3-4E40-03E508AA7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b="0" dirty="0">
                <a:solidFill>
                  <a:srgbClr val="FFFFFF"/>
                </a:solidFill>
                <a:latin typeface="Golos"/>
              </a:rPr>
              <a:t>Анализ </a:t>
            </a:r>
            <a:r>
              <a:rPr lang="ru-RU" b="0" i="0" dirty="0">
                <a:solidFill>
                  <a:srgbClr val="FFFFFF"/>
                </a:solidFill>
                <a:effectLst/>
                <a:latin typeface="Golos"/>
              </a:rPr>
              <a:t>сети ритейл-магазинов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9ED5BB-CB28-78E6-5BAF-0DF4ACA59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03" y="4958205"/>
            <a:ext cx="2858548" cy="1728728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Ануфриев С.М.</a:t>
            </a:r>
          </a:p>
        </p:txBody>
      </p:sp>
    </p:spTree>
    <p:extLst>
      <p:ext uri="{BB962C8B-B14F-4D97-AF65-F5344CB8AC3E}">
        <p14:creationId xmlns:p14="http://schemas.microsoft.com/office/powerpoint/2010/main" val="99002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7223D-0CE2-D2D1-B75F-DDDCDAA6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покупателей по времени покупок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69F0515-8663-370B-7C92-5749DE34B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005" y="2121972"/>
            <a:ext cx="6898860" cy="4589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EAC948-F519-1852-C960-9430AE7479FD}"/>
              </a:ext>
            </a:extLst>
          </p:cNvPr>
          <p:cNvSpPr txBox="1"/>
          <p:nvPr/>
        </p:nvSpPr>
        <p:spPr>
          <a:xfrm>
            <a:off x="9403492" y="2233833"/>
            <a:ext cx="1902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Большая часть заказов совершается в обед и ужин (</a:t>
            </a:r>
            <a:r>
              <a:rPr lang="en-US" dirty="0"/>
              <a:t>c 16:00 </a:t>
            </a:r>
            <a:r>
              <a:rPr lang="ru-RU" dirty="0"/>
              <a:t>до 24</a:t>
            </a:r>
            <a:r>
              <a:rPr lang="en-US" dirty="0"/>
              <a:t>:00)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66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A0B4E-0380-BCFB-5A19-3E58BC45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продаж до и после обеда.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43B795-AE9C-FFE6-B5E7-94A9A758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6"/>
            <a:ext cx="3021227" cy="3567118"/>
          </a:xfrm>
        </p:spPr>
        <p:txBody>
          <a:bodyPr/>
          <a:lstStyle/>
          <a:p>
            <a:r>
              <a:rPr lang="ru-RU" dirty="0"/>
              <a:t>Число заказов после обеда практически в 2 раза превышает число заказов до обеда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81BFF0-788A-8891-96EE-070CE278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852" y="2210218"/>
            <a:ext cx="5686677" cy="377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6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701DC-F154-1C86-2B06-BB5CB0CD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2" y="-4395"/>
            <a:ext cx="9905999" cy="1360898"/>
          </a:xfrm>
        </p:spPr>
        <p:txBody>
          <a:bodyPr/>
          <a:lstStyle/>
          <a:p>
            <a:r>
              <a:rPr lang="ru-RU" dirty="0"/>
              <a:t>Топ продуктов и магазинов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4D7B7F5-BBC3-09E3-1460-3225EE4AE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653" y="1131399"/>
            <a:ext cx="7578411" cy="5046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5789DE-E3AB-0336-787A-087BD6F67F50}"/>
              </a:ext>
            </a:extLst>
          </p:cNvPr>
          <p:cNvSpPr txBox="1"/>
          <p:nvPr/>
        </p:nvSpPr>
        <p:spPr>
          <a:xfrm>
            <a:off x="854765" y="1928191"/>
            <a:ext cx="26537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 количественным продажам лидирует позиция номер 6534178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 сумме  продаж лидирует позиция номер 6534178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Точки, на которые стоит обратить внимание</a:t>
            </a:r>
            <a:r>
              <a:rPr lang="en-US" dirty="0"/>
              <a:t>: </a:t>
            </a:r>
            <a:r>
              <a:rPr lang="ru-RU" dirty="0"/>
              <a:t>406,367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899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32C15-B16D-9AB6-8659-3D18CA12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показатели бизнеса.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140C96C-DC4A-5203-CAD5-52363A629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3279194"/>
            <a:ext cx="9906000" cy="167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4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1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Connector 2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3">
            <a:extLst>
              <a:ext uri="{FF2B5EF4-FFF2-40B4-BE49-F238E27FC236}">
                <a16:creationId xmlns:a16="http://schemas.microsoft.com/office/drawing/2014/main" id="{6D1F4DC3-EDAB-401A-BD21-33D25AB5F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8FF8235-71BE-4D40-FD9A-8EB01797E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5" r="1851" b="1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37" name="Freeform: Shape 25">
            <a:extLst>
              <a:ext uri="{FF2B5EF4-FFF2-40B4-BE49-F238E27FC236}">
                <a16:creationId xmlns:a16="http://schemas.microsoft.com/office/drawing/2014/main" id="{7059D4DD-D247-47C8-B574-B36CB22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7A909-1935-EFCF-1882-B068A4A3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92" y="290131"/>
            <a:ext cx="6271054" cy="19711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cap="all" spc="300" dirty="0" err="1">
                <a:solidFill>
                  <a:srgbClr val="FFFFFF"/>
                </a:solidFill>
              </a:rPr>
              <a:t>В</a:t>
            </a:r>
            <a:r>
              <a:rPr lang="en-US" sz="2600" cap="all" spc="300" dirty="0">
                <a:solidFill>
                  <a:srgbClr val="FFFFFF"/>
                </a:solidFill>
              </a:rPr>
              <a:t> </a:t>
            </a:r>
            <a:r>
              <a:rPr lang="en-US" sz="2600" cap="all" spc="300" dirty="0" err="1">
                <a:solidFill>
                  <a:srgbClr val="FFFFFF"/>
                </a:solidFill>
              </a:rPr>
              <a:t>разделе</a:t>
            </a:r>
            <a:r>
              <a:rPr lang="en-US" sz="2600" cap="all" spc="300" dirty="0">
                <a:solidFill>
                  <a:srgbClr val="FFFFFF"/>
                </a:solidFill>
              </a:rPr>
              <a:t> </a:t>
            </a:r>
            <a:r>
              <a:rPr lang="en-US" sz="2600" cap="all" spc="300" dirty="0" err="1">
                <a:solidFill>
                  <a:srgbClr val="FFFFFF"/>
                </a:solidFill>
              </a:rPr>
              <a:t>основные</a:t>
            </a:r>
            <a:r>
              <a:rPr lang="en-US" sz="2600" cap="all" spc="300" dirty="0">
                <a:solidFill>
                  <a:srgbClr val="FFFFFF"/>
                </a:solidFill>
              </a:rPr>
              <a:t> </a:t>
            </a:r>
            <a:r>
              <a:rPr lang="en-US" sz="2600" cap="all" spc="300" dirty="0" err="1">
                <a:solidFill>
                  <a:srgbClr val="FFFFFF"/>
                </a:solidFill>
              </a:rPr>
              <a:t>показатели</a:t>
            </a:r>
            <a:r>
              <a:rPr lang="en-US" sz="2600" cap="all" spc="300" dirty="0">
                <a:solidFill>
                  <a:srgbClr val="FFFFFF"/>
                </a:solidFill>
              </a:rPr>
              <a:t> </a:t>
            </a:r>
            <a:r>
              <a:rPr lang="en-US" sz="2600" cap="all" spc="300" dirty="0" err="1">
                <a:solidFill>
                  <a:srgbClr val="FFFFFF"/>
                </a:solidFill>
              </a:rPr>
              <a:t>бизнеса</a:t>
            </a:r>
            <a:r>
              <a:rPr lang="en-US" sz="2600" cap="all" spc="300" dirty="0">
                <a:solidFill>
                  <a:srgbClr val="FFFFFF"/>
                </a:solidFill>
              </a:rPr>
              <a:t> </a:t>
            </a:r>
            <a:r>
              <a:rPr lang="en-US" sz="2600" cap="all" spc="300" dirty="0" err="1">
                <a:solidFill>
                  <a:srgbClr val="FFFFFF"/>
                </a:solidFill>
              </a:rPr>
              <a:t>так</a:t>
            </a:r>
            <a:r>
              <a:rPr lang="en-US" sz="2600" cap="all" spc="300" dirty="0">
                <a:solidFill>
                  <a:srgbClr val="FFFFFF"/>
                </a:solidFill>
              </a:rPr>
              <a:t> </a:t>
            </a:r>
            <a:r>
              <a:rPr lang="en-US" sz="2600" cap="all" spc="300" dirty="0" err="1">
                <a:solidFill>
                  <a:srgbClr val="FFFFFF"/>
                </a:solidFill>
              </a:rPr>
              <a:t>же</a:t>
            </a:r>
            <a:r>
              <a:rPr lang="en-US" sz="2600" cap="all" spc="300" dirty="0">
                <a:solidFill>
                  <a:srgbClr val="FFFFFF"/>
                </a:solidFill>
              </a:rPr>
              <a:t> </a:t>
            </a:r>
            <a:r>
              <a:rPr lang="en-US" sz="2600" cap="all" spc="300" dirty="0" err="1">
                <a:solidFill>
                  <a:srgbClr val="FFFFFF"/>
                </a:solidFill>
              </a:rPr>
              <a:t>можно</a:t>
            </a:r>
            <a:r>
              <a:rPr lang="en-US" sz="2600" cap="all" spc="300" dirty="0">
                <a:solidFill>
                  <a:srgbClr val="FFFFFF"/>
                </a:solidFill>
              </a:rPr>
              <a:t> </a:t>
            </a:r>
            <a:r>
              <a:rPr lang="en-US" sz="2600" cap="all" spc="300" dirty="0" err="1">
                <a:solidFill>
                  <a:srgbClr val="FFFFFF"/>
                </a:solidFill>
              </a:rPr>
              <a:t>увидеть</a:t>
            </a:r>
            <a:r>
              <a:rPr lang="en-US" sz="2600" cap="all" spc="300" dirty="0">
                <a:solidFill>
                  <a:srgbClr val="FFFFFF"/>
                </a:solidFill>
              </a:rPr>
              <a:t> </a:t>
            </a:r>
            <a:r>
              <a:rPr lang="en-US" sz="2600" cap="all" spc="300" dirty="0" err="1">
                <a:solidFill>
                  <a:srgbClr val="FFFFFF"/>
                </a:solidFill>
              </a:rPr>
              <a:t>возраст</a:t>
            </a:r>
            <a:r>
              <a:rPr lang="en-US" sz="2600" cap="all" spc="300" dirty="0">
                <a:solidFill>
                  <a:srgbClr val="FFFFFF"/>
                </a:solidFill>
              </a:rPr>
              <a:t> </a:t>
            </a:r>
            <a:r>
              <a:rPr lang="en-US" sz="2600" cap="all" spc="300" dirty="0" err="1">
                <a:solidFill>
                  <a:srgbClr val="FFFFFF"/>
                </a:solidFill>
              </a:rPr>
              <a:t>и</a:t>
            </a:r>
            <a:r>
              <a:rPr lang="en-US" sz="2600" cap="all" spc="300" dirty="0">
                <a:solidFill>
                  <a:srgbClr val="FFFFFF"/>
                </a:solidFill>
              </a:rPr>
              <a:t> </a:t>
            </a:r>
            <a:r>
              <a:rPr lang="en-US" sz="2600" cap="all" spc="300" dirty="0" err="1">
                <a:solidFill>
                  <a:srgbClr val="FFFFFF"/>
                </a:solidFill>
              </a:rPr>
              <a:t>тип</a:t>
            </a:r>
            <a:r>
              <a:rPr lang="en-US" sz="2600" cap="all" spc="300" dirty="0">
                <a:solidFill>
                  <a:srgbClr val="FFFFFF"/>
                </a:solidFill>
              </a:rPr>
              <a:t> </a:t>
            </a:r>
            <a:r>
              <a:rPr lang="en-US" sz="2600" cap="all" spc="300" dirty="0" err="1">
                <a:solidFill>
                  <a:srgbClr val="FFFFFF"/>
                </a:solidFill>
              </a:rPr>
              <a:t>семьи</a:t>
            </a:r>
            <a:r>
              <a:rPr lang="en-US" sz="2600" cap="all" spc="300" dirty="0">
                <a:solidFill>
                  <a:srgbClr val="FFFFFF"/>
                </a:solidFill>
              </a:rPr>
              <a:t> </a:t>
            </a:r>
            <a:r>
              <a:rPr lang="en-US" sz="2600" cap="all" spc="300" dirty="0" err="1">
                <a:solidFill>
                  <a:srgbClr val="FFFFFF"/>
                </a:solidFill>
              </a:rPr>
              <a:t>основной</a:t>
            </a:r>
            <a:r>
              <a:rPr lang="en-US" sz="2600" cap="all" spc="300" dirty="0">
                <a:solidFill>
                  <a:srgbClr val="FFFFFF"/>
                </a:solidFill>
              </a:rPr>
              <a:t> </a:t>
            </a:r>
            <a:r>
              <a:rPr lang="en-US" sz="2600" cap="all" spc="300" dirty="0" err="1">
                <a:solidFill>
                  <a:srgbClr val="FFFFFF"/>
                </a:solidFill>
              </a:rPr>
              <a:t>аудитории</a:t>
            </a:r>
            <a:endParaRPr lang="en-US" sz="2600" cap="all" spc="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24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D12016-6EE5-4F4A-BC99-A56493E60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7507"/>
            <a:ext cx="12191999" cy="5070562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37000"/>
                </a:srgbClr>
              </a:gs>
              <a:gs pos="80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15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3C420-985D-1415-CB5D-AFDC7B91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11" y="224897"/>
            <a:ext cx="8767518" cy="20482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400" cap="all" spc="300" dirty="0" err="1">
                <a:solidFill>
                  <a:srgbClr val="FFFFFF"/>
                </a:solidFill>
              </a:rPr>
              <a:t>В</a:t>
            </a:r>
            <a:r>
              <a:rPr lang="en-US" sz="3400" cap="all" spc="300" dirty="0">
                <a:solidFill>
                  <a:srgbClr val="FFFFFF"/>
                </a:solidFill>
              </a:rPr>
              <a:t> </a:t>
            </a:r>
            <a:r>
              <a:rPr lang="en-US" sz="3400" cap="all" spc="300" dirty="0" err="1">
                <a:solidFill>
                  <a:srgbClr val="FFFFFF"/>
                </a:solidFill>
              </a:rPr>
              <a:t>разделе</a:t>
            </a:r>
            <a:r>
              <a:rPr lang="en-US" sz="3400" cap="all" spc="300" dirty="0">
                <a:solidFill>
                  <a:srgbClr val="FFFFFF"/>
                </a:solidFill>
              </a:rPr>
              <a:t> ”</a:t>
            </a:r>
            <a:r>
              <a:rPr lang="en-US" sz="3400" cap="all" spc="300" dirty="0" err="1">
                <a:solidFill>
                  <a:srgbClr val="FFFFFF"/>
                </a:solidFill>
              </a:rPr>
              <a:t>Детализированные</a:t>
            </a:r>
            <a:r>
              <a:rPr lang="en-US" sz="3400" cap="all" spc="300" dirty="0">
                <a:solidFill>
                  <a:srgbClr val="FFFFFF"/>
                </a:solidFill>
              </a:rPr>
              <a:t> </a:t>
            </a:r>
            <a:r>
              <a:rPr lang="en-US" sz="3400" cap="all" spc="300" dirty="0" err="1">
                <a:solidFill>
                  <a:srgbClr val="FFFFFF"/>
                </a:solidFill>
              </a:rPr>
              <a:t>цифры</a:t>
            </a:r>
            <a:r>
              <a:rPr lang="en-US" sz="3400" cap="all" spc="300" dirty="0">
                <a:solidFill>
                  <a:srgbClr val="FFFFFF"/>
                </a:solidFill>
              </a:rPr>
              <a:t>” </a:t>
            </a:r>
            <a:r>
              <a:rPr lang="en-US" sz="3400" cap="all" spc="300" dirty="0" err="1">
                <a:solidFill>
                  <a:srgbClr val="FFFFFF"/>
                </a:solidFill>
              </a:rPr>
              <a:t>можно</a:t>
            </a:r>
            <a:r>
              <a:rPr lang="en-US" sz="3400" cap="all" spc="300" dirty="0">
                <a:solidFill>
                  <a:srgbClr val="FFFFFF"/>
                </a:solidFill>
              </a:rPr>
              <a:t> </a:t>
            </a:r>
            <a:r>
              <a:rPr lang="en-US" sz="3400" cap="all" spc="300" dirty="0" err="1">
                <a:solidFill>
                  <a:srgbClr val="FFFFFF"/>
                </a:solidFill>
              </a:rPr>
              <a:t>увидеть</a:t>
            </a:r>
            <a:r>
              <a:rPr lang="en-US" sz="3400" cap="all" spc="300" dirty="0">
                <a:solidFill>
                  <a:srgbClr val="FFFFFF"/>
                </a:solidFill>
              </a:rPr>
              <a:t> </a:t>
            </a:r>
            <a:r>
              <a:rPr lang="en-US" sz="3400" cap="all" spc="300" dirty="0" err="1">
                <a:solidFill>
                  <a:srgbClr val="FFFFFF"/>
                </a:solidFill>
              </a:rPr>
              <a:t>таблицы</a:t>
            </a:r>
            <a:r>
              <a:rPr lang="en-US" sz="3400" cap="all" spc="300" dirty="0">
                <a:solidFill>
                  <a:srgbClr val="FFFFFF"/>
                </a:solidFill>
              </a:rPr>
              <a:t>, </a:t>
            </a:r>
            <a:r>
              <a:rPr lang="en-US" sz="3400" cap="all" spc="300" dirty="0" err="1">
                <a:solidFill>
                  <a:srgbClr val="FFFFFF"/>
                </a:solidFill>
              </a:rPr>
              <a:t>по</a:t>
            </a:r>
            <a:r>
              <a:rPr lang="en-US" sz="3400" cap="all" spc="300" dirty="0">
                <a:solidFill>
                  <a:srgbClr val="FFFFFF"/>
                </a:solidFill>
              </a:rPr>
              <a:t> </a:t>
            </a:r>
            <a:r>
              <a:rPr lang="en-US" sz="3400" cap="all" spc="300" dirty="0" err="1">
                <a:solidFill>
                  <a:srgbClr val="FFFFFF"/>
                </a:solidFill>
              </a:rPr>
              <a:t>котором</a:t>
            </a:r>
            <a:r>
              <a:rPr lang="en-US" sz="3400" cap="all" spc="300" dirty="0">
                <a:solidFill>
                  <a:srgbClr val="FFFFFF"/>
                </a:solidFill>
              </a:rPr>
              <a:t> </a:t>
            </a:r>
            <a:r>
              <a:rPr lang="en-US" sz="3400" cap="all" spc="300" dirty="0" err="1">
                <a:solidFill>
                  <a:srgbClr val="FFFFFF"/>
                </a:solidFill>
              </a:rPr>
              <a:t>строились</a:t>
            </a:r>
            <a:r>
              <a:rPr lang="en-US" sz="3400" cap="all" spc="300" dirty="0">
                <a:solidFill>
                  <a:srgbClr val="FFFFFF"/>
                </a:solidFill>
              </a:rPr>
              <a:t> </a:t>
            </a:r>
            <a:r>
              <a:rPr lang="en-US" sz="3400" cap="all" spc="300" dirty="0" err="1">
                <a:solidFill>
                  <a:srgbClr val="FFFFFF"/>
                </a:solidFill>
              </a:rPr>
              <a:t>графики</a:t>
            </a:r>
            <a:r>
              <a:rPr lang="en-US" sz="3400" cap="all" spc="300" dirty="0">
                <a:solidFill>
                  <a:srgbClr val="FFFFFF"/>
                </a:solidFill>
              </a:rPr>
              <a:t>.</a:t>
            </a:r>
            <a:br>
              <a:rPr lang="ru-RU" sz="3400" cap="all" spc="300" dirty="0">
                <a:solidFill>
                  <a:srgbClr val="FFFFFF"/>
                </a:solidFill>
              </a:rPr>
            </a:br>
            <a:endParaRPr lang="en-US" sz="3400" cap="all" spc="300" dirty="0">
              <a:solidFill>
                <a:srgbClr val="FFFFFF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C5D6EC-3234-4E4C-019D-CB956ED32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1" y="2780020"/>
            <a:ext cx="2584174" cy="838921"/>
          </a:xfrm>
        </p:spPr>
        <p:txBody>
          <a:bodyPr>
            <a:normAutofit fontScale="55000" lnSpcReduction="20000"/>
          </a:bodyPr>
          <a:lstStyle/>
          <a:p>
            <a:r>
              <a:rPr lang="ru-RU" sz="2000" cap="all" spc="300" dirty="0">
                <a:solidFill>
                  <a:srgbClr val="FFFFFF"/>
                </a:solidFill>
              </a:rPr>
              <a:t>Чем большие число – тем ближе оно по цвету к небесному синему.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106143-1B5C-B018-BF23-C96AD1A7C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704" y="1997944"/>
            <a:ext cx="9048553" cy="48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3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511E7-16E0-AFA7-17B7-046D75B5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Так же, можно увидеть топ семей с наименьшей покупательской способностью.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1F3E0C-A36E-0EAC-3341-10AB9A005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8B94B0-2278-026B-DB32-123BDF73D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93" y="2332026"/>
            <a:ext cx="10619411" cy="31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6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DF1BC-E163-1337-A0C0-85E97003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1026" name="Picture 2" descr="Блестящие анимированные картинки с кошками">
            <a:extLst>
              <a:ext uri="{FF2B5EF4-FFF2-40B4-BE49-F238E27FC236}">
                <a16:creationId xmlns:a16="http://schemas.microsoft.com/office/drawing/2014/main" id="{4EBB3088-5DED-0EC3-862B-1B84112A4C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54" y="1994350"/>
            <a:ext cx="3659145" cy="365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93259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241B2F"/>
      </a:dk2>
      <a:lt2>
        <a:srgbClr val="F0F3F2"/>
      </a:lt2>
      <a:accent1>
        <a:srgbClr val="C34D72"/>
      </a:accent1>
      <a:accent2>
        <a:srgbClr val="B13B92"/>
      </a:accent2>
      <a:accent3>
        <a:srgbClr val="B24DC3"/>
      </a:accent3>
      <a:accent4>
        <a:srgbClr val="6E3BB1"/>
      </a:accent4>
      <a:accent5>
        <a:srgbClr val="4F4DC3"/>
      </a:accent5>
      <a:accent6>
        <a:srgbClr val="3B6AB1"/>
      </a:accent6>
      <a:hlink>
        <a:srgbClr val="6E59C7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140</Words>
  <Application>Microsoft Macintosh PowerPoint</Application>
  <PresentationFormat>Широкоэкранный</PresentationFormat>
  <Paragraphs>17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Golos</vt:lpstr>
      <vt:lpstr>Walbaum Display</vt:lpstr>
      <vt:lpstr>RegattaVTI</vt:lpstr>
      <vt:lpstr>Анализ сети ритейл-магазинов</vt:lpstr>
      <vt:lpstr>Распределение покупателей по времени покупок</vt:lpstr>
      <vt:lpstr>Число продаж до и после обеда.</vt:lpstr>
      <vt:lpstr>Топ продуктов и магазинов</vt:lpstr>
      <vt:lpstr>Основные показатели бизнеса.</vt:lpstr>
      <vt:lpstr>В разделе основные показатели бизнеса так же можно увидеть возраст и тип семьи основной аудитории</vt:lpstr>
      <vt:lpstr>В разделе ”Детализированные цифры” можно увидеть таблицы, по котором строились графики. </vt:lpstr>
      <vt:lpstr>Так же, можно увидеть топ семей с наименьшей покупательской способностью.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сети ритейл-магазинов</dc:title>
  <dc:creator>Ануфриев Семен Михайлович</dc:creator>
  <cp:lastModifiedBy>Ануфриев Семен Михайлович</cp:lastModifiedBy>
  <cp:revision>29</cp:revision>
  <dcterms:created xsi:type="dcterms:W3CDTF">2023-11-30T08:09:24Z</dcterms:created>
  <dcterms:modified xsi:type="dcterms:W3CDTF">2023-11-30T17:22:07Z</dcterms:modified>
</cp:coreProperties>
</file>