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84D5C-50C4-340E-AB1C-C3DE75A15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12E54F-2842-DA6E-40DF-F11CDB12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8890FB-A0CE-ACBC-F027-66A74A47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A25AD-69E5-20E0-B38B-BC8DEFD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3A5D6-67CA-DBAB-767F-7D50C4AE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98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F3522-FD12-F426-3EB2-089FBC63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D7515E-B3A7-4F9E-C5D1-DB03A468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E5BFB-3256-A140-6673-FD51AFB3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08BEB7-5DE7-7513-1712-DB9A2DCD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B2793-916A-C6D1-4B2A-9761C80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4C3923-E414-147A-C92A-6A90EFBDB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C6259D-7612-AF59-2F63-6DAC5E14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0D6990-DD85-9D54-6E68-96620D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BDF28-3BED-1665-394C-BBCC3D9E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BFB103-E5A5-E6BE-D577-6D47137E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9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4B8B1-B8BF-9983-DA3A-6A7D4BC3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4DE07-4373-534B-A2D9-A44F93F3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BE112-FCE7-6016-5AF7-F00993CF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22E6F-A36D-78AC-1E52-63637F46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5290E-D143-3D37-3EB4-271D2C85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55603-B5DA-15A6-4DAA-90B12FF8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122CD-8641-3AE4-196E-E24A9D6F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0CE85D-0D7C-02D8-630C-901BFEF4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72619-C503-8011-9EF5-3783FC58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75D671-CC97-1648-C095-38382E79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2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C931-0DC7-BBB8-594F-28536B42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C09EB-87DC-1FCA-E513-CAB19FDF5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9DCD32-FDF5-6B23-A76C-9E49AA5A3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862691-510A-2023-9C38-6C212F3B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286E92-EBAF-3021-B10A-C2168FA0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AC909-B246-F4DF-E4FF-16035F9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68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440E6-1F20-70F9-725C-113470CF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B42B28-95A8-E93F-83BD-086543E1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A35A37-D9F9-9F2E-5478-C756F798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FD1C36-00FE-7D6A-02E8-AA624EF69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E9386E-43C8-D647-ADEA-9F6BA5AA8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8C9CDE-C164-C719-9921-5C45DF1E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F07439-0B10-8935-409A-940B722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213903-4740-C604-A608-C5BB233A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8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79B6B-7A3A-959E-DB34-8C384FC8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3E0D2-ABDF-C9A2-C59C-49085FE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F7D5AC-F5EC-CE49-6C79-E0694D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608014-5A53-7FD3-AF74-954C45F1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4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DFAA58-3FBC-6BC8-FBB3-7FFDFEDB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1C357E-FA8F-2FD9-E5FA-752A8FB2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3F621-4752-57B2-A5C2-619C6937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8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E7EA6-02E8-FEAC-BDC3-F68C7D60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7A8B3-1184-5254-3AB4-1F3CF86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5AF12-1DC3-2FEC-6C85-E149EA0CC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76384-98D2-5409-5F33-2B20BD11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8E900-AFA6-1DD0-5E73-CE501B5B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BFB790-41E0-DB23-9DD6-759B380F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4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91499-890F-8F42-068D-C208625F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5459DF-2892-35FE-CCB2-0DFD7856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ACA21F-A70F-3D7C-EF7F-0A9B28F8F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193158-AB25-7606-CECD-4C97C4EF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3656D8-7F99-E62A-7C34-59D419EF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246AA3-AA37-5EFB-F1D6-AE99BEF7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A6DEC-3A8C-2701-AD28-909932DD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CCABC3-E8FF-D277-3877-C078F63C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FF9D0-2993-6E93-C3D3-11FC6A9A8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4A54-ECF7-4241-BF16-04F0144C7F6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3558D-7022-24E9-0456-B37E2DF1C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612FD-7BAA-C9C0-9853-DA6F73072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378-5273-FB4D-B7F5-C17B61A9D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83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Волнистая трехмерная картинка">
            <a:extLst>
              <a:ext uri="{FF2B5EF4-FFF2-40B4-BE49-F238E27FC236}">
                <a16:creationId xmlns:a16="http://schemas.microsoft.com/office/drawing/2014/main" id="{52539470-F67C-CA72-B143-C53371469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0" r="4470" b="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05B46-B736-6533-C679-6B77B6388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О</a:t>
            </a:r>
            <a:r>
              <a:rPr lang="ru-RU">
                <a:solidFill>
                  <a:srgbClr val="FFFFFF"/>
                </a:solidFill>
              </a:rPr>
              <a:t>тчёт  для сети ритейл магазинов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1154EC-0DC4-F2B1-127A-B71B886A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6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B2F80-47CE-42C6-BDBA-FC9416ED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0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 какие периоды в течение дня покупатели наиболее активны?</a:t>
            </a:r>
            <a:br>
              <a:rPr lang="en-US" sz="2800" b="0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0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Они покупают чаще до обеда или после?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906C62-838A-9170-5688-DF4638E08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2479221"/>
            <a:ext cx="5708649" cy="18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0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5CC9D-85A8-1C1A-2010-690ED72F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</a:t>
            </a:r>
            <a:r>
              <a:rPr lang="en-US" sz="1800" b="0" i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оп-10 товаров у меня продаются лучше всего по количеству и по сумме в деньгах?</a:t>
            </a:r>
            <a:endParaRPr lang="en-US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DB2DE6-4BE9-F802-F36A-533AF663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01289"/>
            <a:ext cx="7188199" cy="4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0"/>
            <a:ext cx="12192000" cy="686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AABCB-09F1-2A49-F280-98C722F6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3" y="507238"/>
            <a:ext cx="3555916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1">
                <a:solidFill>
                  <a:schemeClr val="bg1"/>
                </a:solidFill>
                <a:effectLst/>
              </a:rPr>
              <a:t>На какие топ-10 точек продаж нужно в первую очередь обратить внимание? </a:t>
            </a: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31AE77-E4CF-5A68-85A3-4BEFAAE9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89" r="27911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1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601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07376-AF62-0282-06C7-6FA8D1DE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9169524" cy="2129586"/>
          </a:xfrm>
          <a:noFill/>
        </p:spPr>
        <p:txBody>
          <a:bodyPr anchor="t">
            <a:normAutofit/>
          </a:bodyPr>
          <a:lstStyle/>
          <a:p>
            <a:r>
              <a:rPr lang="ru-RU" sz="4800" i="1" dirty="0">
                <a:solidFill>
                  <a:schemeClr val="bg1"/>
                </a:solidFill>
                <a:latin typeface="Golos"/>
              </a:rPr>
              <a:t>О</a:t>
            </a:r>
            <a:r>
              <a:rPr lang="ru-RU" sz="4800" b="0" i="1" dirty="0">
                <a:solidFill>
                  <a:schemeClr val="bg1"/>
                </a:solidFill>
                <a:effectLst/>
                <a:latin typeface="Golos"/>
              </a:rPr>
              <a:t>сновные показатели бизнеса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7CBD57-71D9-9E8A-B8BA-A1B11CF9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328743"/>
            <a:ext cx="10843065" cy="184331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87297-E6D6-E552-748C-B9D59228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endParaRPr lang="ru-RU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70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Macintosh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Golos</vt:lpstr>
      <vt:lpstr>Тема Office</vt:lpstr>
      <vt:lpstr>Отчёт  для сети ритейл магазинов</vt:lpstr>
      <vt:lpstr>В какие периоды в течение дня покупатели наиболее активны? Они покупают чаще до обеда или после?</vt:lpstr>
      <vt:lpstr>Топ-10 товаров у меня продаются лучше всего по количеству и по сумме в деньгах?</vt:lpstr>
      <vt:lpstr>На какие топ-10 точек продаж нужно в первую очередь обратить внимание? </vt:lpstr>
      <vt:lpstr>Основные показатели бизнеса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 для сети ритейл магазинов</dc:title>
  <dc:creator>Ануфриев Семен Михайлович</dc:creator>
  <cp:lastModifiedBy>Ануфриев Семен Михайлович</cp:lastModifiedBy>
  <cp:revision>2</cp:revision>
  <dcterms:created xsi:type="dcterms:W3CDTF">2023-11-10T15:46:23Z</dcterms:created>
  <dcterms:modified xsi:type="dcterms:W3CDTF">2023-11-10T15:48:59Z</dcterms:modified>
</cp:coreProperties>
</file>