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Raleway Medium"/>
      <p:regular r:id="rId17"/>
      <p:bold r:id="rId18"/>
      <p:italic r:id="rId19"/>
      <p:boldItalic r:id="rId20"/>
    </p:embeddedFont>
    <p:embeddedFont>
      <p:font typeface="Libre Franklin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8">
          <p15:clr>
            <a:srgbClr val="A4A3A4"/>
          </p15:clr>
        </p15:guide>
        <p15:guide id="2" pos="2661">
          <p15:clr>
            <a:srgbClr val="A4A3A4"/>
          </p15:clr>
        </p15:guide>
        <p15:guide id="3" pos="7219">
          <p15:clr>
            <a:srgbClr val="A4A3A4"/>
          </p15:clr>
        </p15:guide>
        <p15:guide id="4" orient="horz" pos="3634">
          <p15:clr>
            <a:srgbClr val="A4A3A4"/>
          </p15:clr>
        </p15:guide>
        <p15:guide id="5" pos="5019">
          <p15:clr>
            <a:srgbClr val="A4A3A4"/>
          </p15:clr>
        </p15:guide>
        <p15:guide id="6" orient="horz" pos="607">
          <p15:clr>
            <a:srgbClr val="A4A3A4"/>
          </p15:clr>
        </p15:guide>
        <p15:guide id="7" orient="horz" pos="4083">
          <p15:clr>
            <a:srgbClr val="A4A3A4"/>
          </p15:clr>
        </p15:guide>
        <p15:guide id="8" pos="438">
          <p15:clr>
            <a:srgbClr val="A4A3A4"/>
          </p15:clr>
        </p15:guide>
        <p15:guide id="9" pos="7074">
          <p15:clr>
            <a:srgbClr val="A4A3A4"/>
          </p15:clr>
        </p15:guide>
        <p15:guide id="10" pos="474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8+C0Y7kysP6FtwHUqJwkHmhY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8" orient="horz"/>
        <p:guide pos="2661"/>
        <p:guide pos="7219"/>
        <p:guide pos="3634" orient="horz"/>
        <p:guide pos="5019"/>
        <p:guide pos="607" orient="horz"/>
        <p:guide pos="4083" orient="horz"/>
        <p:guide pos="438"/>
        <p:guide pos="7074"/>
        <p:guide pos="47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boldItalic.fntdata"/><Relationship Id="rId22" Type="http://schemas.openxmlformats.org/officeDocument/2006/relationships/font" Target="fonts/LibreFranklinMedium-bold.fntdata"/><Relationship Id="rId21" Type="http://schemas.openxmlformats.org/officeDocument/2006/relationships/font" Target="fonts/LibreFranklinMedium-regular.fntdata"/><Relationship Id="rId24" Type="http://schemas.openxmlformats.org/officeDocument/2006/relationships/font" Target="fonts/LibreFranklinMedium-boldItalic.fntdata"/><Relationship Id="rId23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7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RalewayMedium-regular.fntdata"/><Relationship Id="rId16" Type="http://schemas.openxmlformats.org/officeDocument/2006/relationships/font" Target="fonts/IBMPlexSans-boldItalic.fntdata"/><Relationship Id="rId19" Type="http://schemas.openxmlformats.org/officeDocument/2006/relationships/font" Target="fonts/RalewayMedium-italic.fntdata"/><Relationship Id="rId18" Type="http://schemas.openxmlformats.org/officeDocument/2006/relationships/font" Target="fonts/Raleway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 without Header &amp; Footer">
  <p:cSld name="2_Full Image without Header &amp; Foo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BM Plex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BM Plex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Full Image without Header &amp; Footer">
  <p:cSld name="32_Full Image without Header &amp; Foo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11537433" y="333486"/>
            <a:ext cx="432898" cy="431218"/>
          </a:xfrm>
          <a:custGeom>
            <a:rect b="b" l="l" r="r" t="t"/>
            <a:pathLst>
              <a:path extrusionOk="0" h="323" w="324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/>
          <p:nvPr>
            <p:ph idx="2" type="pic"/>
          </p:nvPr>
        </p:nvSpPr>
        <p:spPr>
          <a:xfrm>
            <a:off x="762078" y="1484784"/>
            <a:ext cx="10667844" cy="24539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Full Image without Header &amp; Footer">
  <p:cSld name="21_Full Image without Header &amp;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Full Image without Header &amp; Footer">
  <p:cSld name="4_Full Image without Header &amp; Foot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11537433" y="333486"/>
            <a:ext cx="432898" cy="431218"/>
          </a:xfrm>
          <a:custGeom>
            <a:rect b="b" l="l" r="r" t="t"/>
            <a:pathLst>
              <a:path extrusionOk="0" h="323" w="324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Full Image without Header &amp; Footer">
  <p:cSld name="11_Full Image without Header &amp; Foo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>
            <p:ph idx="2" type="pic"/>
          </p:nvPr>
        </p:nvSpPr>
        <p:spPr>
          <a:xfrm>
            <a:off x="662226" y="1601781"/>
            <a:ext cx="10867549" cy="261064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9"/>
          <p:cNvSpPr/>
          <p:nvPr/>
        </p:nvSpPr>
        <p:spPr>
          <a:xfrm>
            <a:off x="11537433" y="333486"/>
            <a:ext cx="432898" cy="431218"/>
          </a:xfrm>
          <a:custGeom>
            <a:rect b="b" l="l" r="r" t="t"/>
            <a:pathLst>
              <a:path extrusionOk="0" h="323" w="324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19"/>
          <p:cNvSpPr txBox="1"/>
          <p:nvPr>
            <p:ph type="title"/>
          </p:nvPr>
        </p:nvSpPr>
        <p:spPr>
          <a:xfrm>
            <a:off x="838200" y="35961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BM Plex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BM Plex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0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I\Desktop\Работа\Данные\паттерн_1\паттерн_1_5.png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1382" y="-553156"/>
            <a:ext cx="6281236" cy="7788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I\AppData\Local\Temp\Rar$DRa12204.40634\ВИШ лого\Лого ВИШ_Монтажная область 1 копия 3.jpg" id="109" name="Google Shape;109;p1"/>
          <p:cNvPicPr preferRelativeResize="0"/>
          <p:nvPr/>
        </p:nvPicPr>
        <p:blipFill rotWithShape="1">
          <a:blip r:embed="rId4">
            <a:alphaModFix/>
          </a:blip>
          <a:srcRect b="13469" l="0" r="0" t="16951"/>
          <a:stretch/>
        </p:blipFill>
        <p:spPr>
          <a:xfrm>
            <a:off x="6728525" y="155418"/>
            <a:ext cx="1669581" cy="1161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"/>
          <p:cNvGrpSpPr/>
          <p:nvPr/>
        </p:nvGrpSpPr>
        <p:grpSpPr>
          <a:xfrm>
            <a:off x="3854518" y="6150114"/>
            <a:ext cx="5375727" cy="707886"/>
            <a:chOff x="1392630" y="4442268"/>
            <a:chExt cx="5592926" cy="707886"/>
          </a:xfrm>
        </p:grpSpPr>
        <p:sp>
          <p:nvSpPr>
            <p:cNvPr id="111" name="Google Shape;111;p1"/>
            <p:cNvSpPr/>
            <p:nvPr/>
          </p:nvSpPr>
          <p:spPr>
            <a:xfrm>
              <a:off x="1490216" y="4442268"/>
              <a:ext cx="54953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ru-RU" sz="20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ФИО рассказчика</a:t>
              </a:r>
              <a:endParaRPr b="1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392630" y="4815486"/>
              <a:ext cx="5381569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13" name="Google Shape;113;p1"/>
          <p:cNvSpPr txBox="1"/>
          <p:nvPr/>
        </p:nvSpPr>
        <p:spPr>
          <a:xfrm>
            <a:off x="1413541" y="2450241"/>
            <a:ext cx="8014394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Проведение тестирования продукта</a:t>
            </a:r>
            <a:endParaRPr b="1" i="0" sz="32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«Программное обеспечение для построения расписания на железной дороге»</a:t>
            </a:r>
            <a:endParaRPr b="0" i="0" sz="32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C:\Users\MSI\Desktop\Работа\Данные\лого\RUT_black.png" id="114" name="Google Shape;1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9490" y="-417091"/>
            <a:ext cx="3262664" cy="230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I\Desktop\Работа\Данные\паттерн_1\паттерн_1_5.png" id="115" name="Google Shape;1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4263480" y="-478039"/>
            <a:ext cx="6053572" cy="7505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I\Desktop\Работа\Данные\паттерн_1\паттерн_1_5_1_Монтажная область 1.png" id="116" name="Google Shape;116;p1"/>
          <p:cNvPicPr preferRelativeResize="0"/>
          <p:nvPr/>
        </p:nvPicPr>
        <p:blipFill rotWithShape="1">
          <a:blip r:embed="rId7">
            <a:alphaModFix/>
          </a:blip>
          <a:srcRect b="25309" l="36266" r="38778" t="30618"/>
          <a:stretch/>
        </p:blipFill>
        <p:spPr>
          <a:xfrm flipH="1" rot="10800000">
            <a:off x="-299995" y="-3130570"/>
            <a:ext cx="2594151" cy="257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/>
          <p:nvPr/>
        </p:nvSpPr>
        <p:spPr>
          <a:xfrm>
            <a:off x="3959196" y="2759329"/>
            <a:ext cx="1788160" cy="1788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2"/>
          <p:cNvCxnSpPr>
            <a:stCxn id="127" idx="6"/>
          </p:cNvCxnSpPr>
          <p:nvPr/>
        </p:nvCxnSpPr>
        <p:spPr>
          <a:xfrm>
            <a:off x="3138980" y="3700818"/>
            <a:ext cx="915300" cy="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" name="Google Shape;128;p12"/>
          <p:cNvCxnSpPr>
            <a:stCxn id="124" idx="3"/>
          </p:cNvCxnSpPr>
          <p:nvPr/>
        </p:nvCxnSpPr>
        <p:spPr>
          <a:xfrm flipH="1">
            <a:off x="3379866" y="4285619"/>
            <a:ext cx="841200" cy="63450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9" name="Google Shape;129;p12"/>
          <p:cNvCxnSpPr>
            <a:endCxn id="124" idx="1"/>
          </p:cNvCxnSpPr>
          <p:nvPr/>
        </p:nvCxnSpPr>
        <p:spPr>
          <a:xfrm>
            <a:off x="3307866" y="2353699"/>
            <a:ext cx="913200" cy="66750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0" name="Google Shape;130;p12"/>
          <p:cNvSpPr/>
          <p:nvPr/>
        </p:nvSpPr>
        <p:spPr>
          <a:xfrm>
            <a:off x="2553277" y="1812143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2188545" y="3225601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2553277" y="4639058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2"/>
          <p:cNvCxnSpPr>
            <a:stCxn id="133" idx="6"/>
          </p:cNvCxnSpPr>
          <p:nvPr/>
        </p:nvCxnSpPr>
        <p:spPr>
          <a:xfrm rot="10800000">
            <a:off x="7944517" y="3700818"/>
            <a:ext cx="1868700" cy="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4" name="Google Shape;134;p12"/>
          <p:cNvCxnSpPr>
            <a:stCxn id="135" idx="3"/>
          </p:cNvCxnSpPr>
          <p:nvPr/>
        </p:nvCxnSpPr>
        <p:spPr>
          <a:xfrm flipH="1" rot="10800000">
            <a:off x="6568534" y="2421123"/>
            <a:ext cx="2105700" cy="189900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" name="Google Shape;136;p12"/>
          <p:cNvCxnSpPr>
            <a:endCxn id="135" idx="1"/>
          </p:cNvCxnSpPr>
          <p:nvPr/>
        </p:nvCxnSpPr>
        <p:spPr>
          <a:xfrm rot="10800000">
            <a:off x="6568534" y="3055703"/>
            <a:ext cx="2177700" cy="1932000"/>
          </a:xfrm>
          <a:prstGeom prst="straightConnector1">
            <a:avLst/>
          </a:prstGeom>
          <a:solidFill>
            <a:schemeClr val="accent1"/>
          </a:solidFill>
          <a:ln cap="rnd" cmpd="sng" w="25400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5" name="Google Shape;135;p12"/>
          <p:cNvSpPr/>
          <p:nvPr/>
        </p:nvSpPr>
        <p:spPr>
          <a:xfrm>
            <a:off x="6306664" y="2793833"/>
            <a:ext cx="1788160" cy="1788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8530212" y="4639058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8862782" y="3225600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8530212" y="1812143"/>
            <a:ext cx="950435" cy="950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2743969" y="4890327"/>
            <a:ext cx="569051" cy="447897"/>
          </a:xfrm>
          <a:custGeom>
            <a:rect b="b" l="l" r="r" t="t"/>
            <a:pathLst>
              <a:path extrusionOk="0" h="58" w="74">
                <a:moveTo>
                  <a:pt x="70" y="28"/>
                </a:moveTo>
                <a:cubicBezTo>
                  <a:pt x="62" y="28"/>
                  <a:pt x="62" y="28"/>
                  <a:pt x="62" y="28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3"/>
                  <a:pt x="59" y="0"/>
                  <a:pt x="5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0"/>
                  <a:pt x="13" y="3"/>
                  <a:pt x="12" y="6"/>
                </a:cubicBezTo>
                <a:cubicBezTo>
                  <a:pt x="12" y="14"/>
                  <a:pt x="12" y="14"/>
                  <a:pt x="12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0" y="16"/>
                  <a:pt x="0" y="1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3" y="58"/>
                  <a:pt x="6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8" y="58"/>
                  <a:pt x="30" y="56"/>
                  <a:pt x="3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8"/>
                  <a:pt x="51" y="47"/>
                  <a:pt x="49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2"/>
                  <a:pt x="46" y="42"/>
                  <a:pt x="4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6"/>
                  <a:pt x="57" y="58"/>
                  <a:pt x="59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2" y="58"/>
                  <a:pt x="74" y="56"/>
                  <a:pt x="74" y="54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0"/>
                  <a:pt x="72" y="28"/>
                  <a:pt x="70" y="28"/>
                </a:cubicBezTo>
                <a:close/>
                <a:moveTo>
                  <a:pt x="28" y="52"/>
                </a:moveTo>
                <a:cubicBezTo>
                  <a:pt x="28" y="54"/>
                  <a:pt x="27" y="55"/>
                  <a:pt x="25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28" y="52"/>
                  <a:pt x="28" y="52"/>
                  <a:pt x="28" y="52"/>
                </a:cubicBezTo>
                <a:close/>
                <a:moveTo>
                  <a:pt x="28" y="49"/>
                </a:moveTo>
                <a:cubicBezTo>
                  <a:pt x="3" y="49"/>
                  <a:pt x="3" y="49"/>
                  <a:pt x="3" y="49"/>
                </a:cubicBezTo>
                <a:cubicBezTo>
                  <a:pt x="3" y="22"/>
                  <a:pt x="3" y="22"/>
                  <a:pt x="3" y="22"/>
                </a:cubicBezTo>
                <a:cubicBezTo>
                  <a:pt x="28" y="22"/>
                  <a:pt x="28" y="22"/>
                  <a:pt x="28" y="22"/>
                </a:cubicBezTo>
                <a:lnTo>
                  <a:pt x="28" y="49"/>
                </a:lnTo>
                <a:close/>
                <a:moveTo>
                  <a:pt x="28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4" y="16"/>
                  <a:pt x="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8" y="19"/>
                </a:cubicBezTo>
                <a:lnTo>
                  <a:pt x="28" y="20"/>
                </a:lnTo>
                <a:close/>
                <a:moveTo>
                  <a:pt x="49" y="49"/>
                </a:moveTo>
                <a:cubicBezTo>
                  <a:pt x="50" y="49"/>
                  <a:pt x="51" y="50"/>
                  <a:pt x="51" y="50"/>
                </a:cubicBezTo>
                <a:cubicBezTo>
                  <a:pt x="51" y="52"/>
                  <a:pt x="51" y="52"/>
                  <a:pt x="5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49"/>
                  <a:pt x="31" y="49"/>
                  <a:pt x="31" y="49"/>
                </a:cubicBezTo>
                <a:lnTo>
                  <a:pt x="49" y="49"/>
                </a:lnTo>
                <a:close/>
                <a:moveTo>
                  <a:pt x="31" y="47"/>
                </a:moveTo>
                <a:cubicBezTo>
                  <a:pt x="31" y="42"/>
                  <a:pt x="31" y="42"/>
                  <a:pt x="31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7"/>
                  <a:pt x="43" y="47"/>
                  <a:pt x="43" y="47"/>
                </a:cubicBezTo>
                <a:lnTo>
                  <a:pt x="31" y="47"/>
                </a:lnTo>
                <a:close/>
                <a:moveTo>
                  <a:pt x="56" y="39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36"/>
                  <a:pt x="31" y="36"/>
                  <a:pt x="31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39"/>
                </a:lnTo>
                <a:close/>
                <a:moveTo>
                  <a:pt x="56" y="32"/>
                </a:moveTo>
                <a:cubicBezTo>
                  <a:pt x="56" y="33"/>
                  <a:pt x="56" y="33"/>
                  <a:pt x="56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6"/>
                  <a:pt x="28" y="14"/>
                  <a:pt x="2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4"/>
                  <a:pt x="17" y="3"/>
                  <a:pt x="19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8" y="3"/>
                  <a:pt x="59" y="4"/>
                  <a:pt x="59" y="6"/>
                </a:cubicBezTo>
                <a:cubicBezTo>
                  <a:pt x="59" y="28"/>
                  <a:pt x="59" y="28"/>
                  <a:pt x="59" y="28"/>
                </a:cubicBezTo>
                <a:cubicBezTo>
                  <a:pt x="57" y="28"/>
                  <a:pt x="56" y="30"/>
                  <a:pt x="56" y="32"/>
                </a:cubicBezTo>
                <a:close/>
                <a:moveTo>
                  <a:pt x="71" y="54"/>
                </a:moveTo>
                <a:cubicBezTo>
                  <a:pt x="71" y="55"/>
                  <a:pt x="71" y="55"/>
                  <a:pt x="70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8" y="55"/>
                  <a:pt x="58" y="54"/>
                </a:cubicBezTo>
                <a:cubicBezTo>
                  <a:pt x="58" y="53"/>
                  <a:pt x="58" y="53"/>
                  <a:pt x="58" y="53"/>
                </a:cubicBezTo>
                <a:cubicBezTo>
                  <a:pt x="71" y="53"/>
                  <a:pt x="71" y="53"/>
                  <a:pt x="71" y="53"/>
                </a:cubicBezTo>
                <a:lnTo>
                  <a:pt x="71" y="54"/>
                </a:lnTo>
                <a:close/>
                <a:moveTo>
                  <a:pt x="71" y="50"/>
                </a:moveTo>
                <a:cubicBezTo>
                  <a:pt x="58" y="50"/>
                  <a:pt x="58" y="50"/>
                  <a:pt x="58" y="50"/>
                </a:cubicBezTo>
                <a:cubicBezTo>
                  <a:pt x="58" y="36"/>
                  <a:pt x="58" y="36"/>
                  <a:pt x="58" y="36"/>
                </a:cubicBezTo>
                <a:cubicBezTo>
                  <a:pt x="71" y="36"/>
                  <a:pt x="71" y="36"/>
                  <a:pt x="71" y="36"/>
                </a:cubicBezTo>
                <a:lnTo>
                  <a:pt x="71" y="50"/>
                </a:lnTo>
                <a:close/>
                <a:moveTo>
                  <a:pt x="71" y="33"/>
                </a:moveTo>
                <a:cubicBezTo>
                  <a:pt x="58" y="33"/>
                  <a:pt x="58" y="33"/>
                  <a:pt x="58" y="33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9" y="31"/>
                  <a:pt x="59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1" y="31"/>
                  <a:pt x="71" y="32"/>
                </a:cubicBezTo>
                <a:lnTo>
                  <a:pt x="71" y="33"/>
                </a:lnTo>
                <a:close/>
                <a:moveTo>
                  <a:pt x="71" y="33"/>
                </a:moveTo>
                <a:cubicBezTo>
                  <a:pt x="71" y="33"/>
                  <a:pt x="71" y="33"/>
                  <a:pt x="71" y="3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2746287" y="1989041"/>
            <a:ext cx="569051" cy="569048"/>
          </a:xfrm>
          <a:custGeom>
            <a:rect b="b" l="l" r="r" t="t"/>
            <a:pathLst>
              <a:path extrusionOk="0" h="74" w="74">
                <a:moveTo>
                  <a:pt x="73" y="31"/>
                </a:moveTo>
                <a:cubicBezTo>
                  <a:pt x="73" y="30"/>
                  <a:pt x="73" y="30"/>
                  <a:pt x="72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5" y="27"/>
                  <a:pt x="64" y="24"/>
                  <a:pt x="62" y="22"/>
                </a:cubicBezTo>
                <a:cubicBezTo>
                  <a:pt x="67" y="17"/>
                  <a:pt x="67" y="17"/>
                  <a:pt x="67" y="17"/>
                </a:cubicBezTo>
                <a:cubicBezTo>
                  <a:pt x="68" y="17"/>
                  <a:pt x="68" y="16"/>
                  <a:pt x="67" y="16"/>
                </a:cubicBezTo>
                <a:cubicBezTo>
                  <a:pt x="65" y="12"/>
                  <a:pt x="62" y="9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2" y="12"/>
                  <a:pt x="52" y="12"/>
                  <a:pt x="52" y="12"/>
                </a:cubicBezTo>
                <a:cubicBezTo>
                  <a:pt x="50" y="10"/>
                  <a:pt x="47" y="9"/>
                  <a:pt x="44" y="9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4" y="1"/>
                  <a:pt x="43" y="1"/>
                </a:cubicBezTo>
                <a:cubicBezTo>
                  <a:pt x="39" y="0"/>
                  <a:pt x="35" y="0"/>
                  <a:pt x="31" y="1"/>
                </a:cubicBezTo>
                <a:cubicBezTo>
                  <a:pt x="31" y="1"/>
                  <a:pt x="31" y="1"/>
                  <a:pt x="30" y="1"/>
                </a:cubicBezTo>
                <a:cubicBezTo>
                  <a:pt x="27" y="0"/>
                  <a:pt x="23" y="0"/>
                  <a:pt x="20" y="2"/>
                </a:cubicBezTo>
                <a:cubicBezTo>
                  <a:pt x="17" y="4"/>
                  <a:pt x="15" y="8"/>
                  <a:pt x="15" y="11"/>
                </a:cubicBezTo>
                <a:cubicBezTo>
                  <a:pt x="15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4"/>
                  <a:pt x="5" y="25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7"/>
                  <a:pt x="5" y="27"/>
                </a:cubicBezTo>
                <a:cubicBezTo>
                  <a:pt x="5" y="28"/>
                  <a:pt x="4" y="2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7"/>
                  <a:pt x="0" y="37"/>
                </a:cubicBezTo>
                <a:cubicBezTo>
                  <a:pt x="0" y="41"/>
                  <a:pt x="2" y="44"/>
                  <a:pt x="4" y="46"/>
                </a:cubicBezTo>
                <a:cubicBezTo>
                  <a:pt x="4" y="47"/>
                  <a:pt x="3" y="48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2"/>
                  <a:pt x="3" y="52"/>
                </a:cubicBezTo>
                <a:cubicBezTo>
                  <a:pt x="3" y="58"/>
                  <a:pt x="6" y="63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2" y="64"/>
                  <a:pt x="12" y="65"/>
                </a:cubicBezTo>
                <a:cubicBezTo>
                  <a:pt x="12" y="65"/>
                  <a:pt x="12" y="65"/>
                  <a:pt x="12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4" y="68"/>
                  <a:pt x="1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69"/>
                  <a:pt x="15" y="70"/>
                  <a:pt x="15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7" y="72"/>
                  <a:pt x="17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" y="72"/>
                  <a:pt x="19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20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2" y="74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4" y="74"/>
                </a:cubicBezTo>
                <a:cubicBezTo>
                  <a:pt x="24" y="74"/>
                  <a:pt x="24" y="74"/>
                  <a:pt x="25" y="74"/>
                </a:cubicBezTo>
                <a:cubicBezTo>
                  <a:pt x="27" y="74"/>
                  <a:pt x="28" y="74"/>
                  <a:pt x="30" y="73"/>
                </a:cubicBezTo>
                <a:cubicBezTo>
                  <a:pt x="30" y="73"/>
                  <a:pt x="30" y="73"/>
                  <a:pt x="31" y="73"/>
                </a:cubicBezTo>
                <a:cubicBezTo>
                  <a:pt x="35" y="74"/>
                  <a:pt x="39" y="74"/>
                  <a:pt x="43" y="73"/>
                </a:cubicBezTo>
                <a:cubicBezTo>
                  <a:pt x="44" y="73"/>
                  <a:pt x="44" y="73"/>
                  <a:pt x="44" y="72"/>
                </a:cubicBezTo>
                <a:cubicBezTo>
                  <a:pt x="44" y="66"/>
                  <a:pt x="44" y="66"/>
                  <a:pt x="44" y="66"/>
                </a:cubicBezTo>
                <a:cubicBezTo>
                  <a:pt x="47" y="65"/>
                  <a:pt x="50" y="64"/>
                  <a:pt x="52" y="62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8"/>
                  <a:pt x="58" y="68"/>
                  <a:pt x="58" y="67"/>
                </a:cubicBezTo>
                <a:cubicBezTo>
                  <a:pt x="62" y="65"/>
                  <a:pt x="65" y="62"/>
                  <a:pt x="67" y="58"/>
                </a:cubicBezTo>
                <a:cubicBezTo>
                  <a:pt x="68" y="58"/>
                  <a:pt x="68" y="57"/>
                  <a:pt x="67" y="57"/>
                </a:cubicBezTo>
                <a:cubicBezTo>
                  <a:pt x="62" y="52"/>
                  <a:pt x="62" y="52"/>
                  <a:pt x="62" y="52"/>
                </a:cubicBezTo>
                <a:cubicBezTo>
                  <a:pt x="64" y="50"/>
                  <a:pt x="65" y="47"/>
                  <a:pt x="66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4" y="39"/>
                  <a:pt x="74" y="35"/>
                  <a:pt x="73" y="31"/>
                </a:cubicBezTo>
                <a:close/>
                <a:moveTo>
                  <a:pt x="25" y="71"/>
                </a:move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3" y="71"/>
                  <a:pt x="23" y="71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1" y="71"/>
                  <a:pt x="21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71"/>
                  <a:pt x="20" y="71"/>
                  <a:pt x="20" y="71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69"/>
                  <a:pt x="17" y="69"/>
                  <a:pt x="1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8"/>
                  <a:pt x="16" y="68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0"/>
                  <a:pt x="14" y="56"/>
                  <a:pt x="16" y="54"/>
                </a:cubicBezTo>
                <a:cubicBezTo>
                  <a:pt x="16" y="53"/>
                  <a:pt x="16" y="52"/>
                  <a:pt x="16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12" y="55"/>
                  <a:pt x="11" y="58"/>
                  <a:pt x="11" y="60"/>
                </a:cubicBezTo>
                <a:cubicBezTo>
                  <a:pt x="11" y="61"/>
                  <a:pt x="11" y="61"/>
                  <a:pt x="11" y="61"/>
                </a:cubicBezTo>
                <a:cubicBezTo>
                  <a:pt x="8" y="60"/>
                  <a:pt x="5" y="56"/>
                  <a:pt x="5" y="52"/>
                </a:cubicBezTo>
                <a:cubicBezTo>
                  <a:pt x="5" y="52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49"/>
                  <a:pt x="6" y="48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5"/>
                  <a:pt x="10" y="44"/>
                  <a:pt x="12" y="44"/>
                </a:cubicBezTo>
                <a:cubicBezTo>
                  <a:pt x="12" y="43"/>
                  <a:pt x="13" y="43"/>
                  <a:pt x="12" y="42"/>
                </a:cubicBezTo>
                <a:cubicBezTo>
                  <a:pt x="12" y="41"/>
                  <a:pt x="12" y="41"/>
                  <a:pt x="11" y="41"/>
                </a:cubicBezTo>
                <a:cubicBezTo>
                  <a:pt x="9" y="42"/>
                  <a:pt x="7" y="43"/>
                  <a:pt x="6" y="44"/>
                </a:cubicBezTo>
                <a:cubicBezTo>
                  <a:pt x="4" y="42"/>
                  <a:pt x="3" y="40"/>
                  <a:pt x="3" y="37"/>
                </a:cubicBezTo>
                <a:cubicBezTo>
                  <a:pt x="3" y="37"/>
                  <a:pt x="3" y="36"/>
                  <a:pt x="3" y="36"/>
                </a:cubicBezTo>
                <a:cubicBezTo>
                  <a:pt x="3" y="36"/>
                  <a:pt x="3" y="36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1"/>
                  <a:pt x="5" y="31"/>
                </a:cubicBezTo>
                <a:cubicBezTo>
                  <a:pt x="5" y="31"/>
                  <a:pt x="5" y="31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8" y="29"/>
                  <a:pt x="8" y="28"/>
                </a:cubicBezTo>
                <a:cubicBezTo>
                  <a:pt x="9" y="28"/>
                  <a:pt x="11" y="27"/>
                  <a:pt x="12" y="27"/>
                </a:cubicBezTo>
                <a:cubicBezTo>
                  <a:pt x="13" y="27"/>
                  <a:pt x="14" y="27"/>
                  <a:pt x="14" y="26"/>
                </a:cubicBezTo>
                <a:cubicBezTo>
                  <a:pt x="14" y="25"/>
                  <a:pt x="13" y="25"/>
                  <a:pt x="12" y="25"/>
                </a:cubicBezTo>
                <a:cubicBezTo>
                  <a:pt x="11" y="25"/>
                  <a:pt x="10" y="25"/>
                  <a:pt x="8" y="26"/>
                </a:cubicBezTo>
                <a:cubicBezTo>
                  <a:pt x="8" y="25"/>
                  <a:pt x="8" y="23"/>
                  <a:pt x="8" y="22"/>
                </a:cubicBezTo>
                <a:cubicBezTo>
                  <a:pt x="8" y="18"/>
                  <a:pt x="10" y="15"/>
                  <a:pt x="14" y="14"/>
                </a:cubicBezTo>
                <a:cubicBezTo>
                  <a:pt x="18" y="13"/>
                  <a:pt x="22" y="15"/>
                  <a:pt x="24" y="18"/>
                </a:cubicBezTo>
                <a:cubicBezTo>
                  <a:pt x="24" y="18"/>
                  <a:pt x="24" y="19"/>
                  <a:pt x="25" y="19"/>
                </a:cubicBezTo>
                <a:cubicBezTo>
                  <a:pt x="25" y="19"/>
                  <a:pt x="26" y="18"/>
                  <a:pt x="26" y="18"/>
                </a:cubicBezTo>
                <a:cubicBezTo>
                  <a:pt x="26" y="18"/>
                  <a:pt x="26" y="17"/>
                  <a:pt x="26" y="17"/>
                </a:cubicBezTo>
                <a:cubicBezTo>
                  <a:pt x="24" y="14"/>
                  <a:pt x="21" y="12"/>
                  <a:pt x="17" y="11"/>
                </a:cubicBezTo>
                <a:cubicBezTo>
                  <a:pt x="18" y="6"/>
                  <a:pt x="22" y="3"/>
                  <a:pt x="27" y="3"/>
                </a:cubicBezTo>
                <a:cubicBezTo>
                  <a:pt x="32" y="3"/>
                  <a:pt x="36" y="7"/>
                  <a:pt x="36" y="12"/>
                </a:cubicBezTo>
                <a:cubicBezTo>
                  <a:pt x="36" y="19"/>
                  <a:pt x="36" y="19"/>
                  <a:pt x="36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5" y="21"/>
                  <a:pt x="23" y="21"/>
                </a:cubicBezTo>
                <a:cubicBezTo>
                  <a:pt x="21" y="21"/>
                  <a:pt x="19" y="22"/>
                  <a:pt x="19" y="23"/>
                </a:cubicBezTo>
                <a:cubicBezTo>
                  <a:pt x="18" y="25"/>
                  <a:pt x="19" y="27"/>
                  <a:pt x="20" y="28"/>
                </a:cubicBezTo>
                <a:cubicBezTo>
                  <a:pt x="22" y="29"/>
                  <a:pt x="24" y="29"/>
                  <a:pt x="25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1" y="29"/>
                </a:cubicBezTo>
                <a:cubicBezTo>
                  <a:pt x="31" y="29"/>
                  <a:pt x="32" y="29"/>
                  <a:pt x="33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33"/>
                  <a:pt x="36" y="33"/>
                  <a:pt x="3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5" y="32"/>
                  <a:pt x="23" y="31"/>
                  <a:pt x="22" y="31"/>
                </a:cubicBezTo>
                <a:cubicBezTo>
                  <a:pt x="20" y="31"/>
                  <a:pt x="19" y="33"/>
                  <a:pt x="19" y="35"/>
                </a:cubicBezTo>
                <a:cubicBezTo>
                  <a:pt x="19" y="36"/>
                  <a:pt x="20" y="38"/>
                  <a:pt x="22" y="38"/>
                </a:cubicBezTo>
                <a:cubicBezTo>
                  <a:pt x="23" y="39"/>
                  <a:pt x="25" y="38"/>
                  <a:pt x="2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1"/>
                  <a:pt x="36" y="41"/>
                  <a:pt x="36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39"/>
                  <a:pt x="31" y="38"/>
                  <a:pt x="29" y="38"/>
                </a:cubicBezTo>
                <a:cubicBezTo>
                  <a:pt x="27" y="39"/>
                  <a:pt x="26" y="40"/>
                  <a:pt x="26" y="42"/>
                </a:cubicBezTo>
                <a:cubicBezTo>
                  <a:pt x="26" y="44"/>
                  <a:pt x="27" y="45"/>
                  <a:pt x="29" y="46"/>
                </a:cubicBezTo>
                <a:cubicBezTo>
                  <a:pt x="31" y="46"/>
                  <a:pt x="33" y="45"/>
                  <a:pt x="33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8"/>
                  <a:pt x="36" y="48"/>
                  <a:pt x="3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8"/>
                  <a:pt x="24" y="49"/>
                  <a:pt x="23" y="50"/>
                </a:cubicBezTo>
                <a:cubicBezTo>
                  <a:pt x="23" y="54"/>
                  <a:pt x="23" y="54"/>
                  <a:pt x="23" y="54"/>
                </a:cubicBezTo>
                <a:cubicBezTo>
                  <a:pt x="21" y="55"/>
                  <a:pt x="20" y="57"/>
                  <a:pt x="20" y="58"/>
                </a:cubicBezTo>
                <a:cubicBezTo>
                  <a:pt x="20" y="60"/>
                  <a:pt x="22" y="62"/>
                  <a:pt x="23" y="62"/>
                </a:cubicBezTo>
                <a:cubicBezTo>
                  <a:pt x="25" y="62"/>
                  <a:pt x="27" y="61"/>
                  <a:pt x="27" y="59"/>
                </a:cubicBezTo>
                <a:cubicBezTo>
                  <a:pt x="28" y="57"/>
                  <a:pt x="27" y="55"/>
                  <a:pt x="25" y="55"/>
                </a:cubicBezTo>
                <a:cubicBezTo>
                  <a:pt x="26" y="51"/>
                  <a:pt x="26" y="51"/>
                  <a:pt x="2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7"/>
                  <a:pt x="31" y="71"/>
                  <a:pt x="25" y="71"/>
                </a:cubicBezTo>
                <a:close/>
                <a:moveTo>
                  <a:pt x="24" y="25"/>
                </a:moveTo>
                <a:cubicBezTo>
                  <a:pt x="24" y="25"/>
                  <a:pt x="23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ubicBezTo>
                  <a:pt x="21" y="24"/>
                  <a:pt x="22" y="24"/>
                  <a:pt x="22" y="24"/>
                </a:cubicBezTo>
                <a:cubicBezTo>
                  <a:pt x="23" y="24"/>
                  <a:pt x="24" y="24"/>
                  <a:pt x="24" y="25"/>
                </a:cubicBezTo>
                <a:close/>
                <a:moveTo>
                  <a:pt x="24" y="35"/>
                </a:moveTo>
                <a:cubicBezTo>
                  <a:pt x="24" y="35"/>
                  <a:pt x="23" y="36"/>
                  <a:pt x="22" y="36"/>
                </a:cubicBezTo>
                <a:cubicBezTo>
                  <a:pt x="22" y="36"/>
                  <a:pt x="21" y="35"/>
                  <a:pt x="21" y="35"/>
                </a:cubicBezTo>
                <a:cubicBezTo>
                  <a:pt x="21" y="34"/>
                  <a:pt x="22" y="33"/>
                  <a:pt x="22" y="33"/>
                </a:cubicBezTo>
                <a:cubicBezTo>
                  <a:pt x="23" y="33"/>
                  <a:pt x="24" y="34"/>
                  <a:pt x="24" y="35"/>
                </a:cubicBezTo>
                <a:close/>
                <a:moveTo>
                  <a:pt x="31" y="42"/>
                </a:moveTo>
                <a:cubicBezTo>
                  <a:pt x="31" y="43"/>
                  <a:pt x="30" y="43"/>
                  <a:pt x="30" y="43"/>
                </a:cubicBezTo>
                <a:cubicBezTo>
                  <a:pt x="29" y="43"/>
                  <a:pt x="28" y="43"/>
                  <a:pt x="28" y="42"/>
                </a:cubicBezTo>
                <a:cubicBezTo>
                  <a:pt x="28" y="41"/>
                  <a:pt x="29" y="41"/>
                  <a:pt x="30" y="41"/>
                </a:cubicBezTo>
                <a:cubicBezTo>
                  <a:pt x="30" y="41"/>
                  <a:pt x="31" y="41"/>
                  <a:pt x="31" y="42"/>
                </a:cubicBezTo>
                <a:close/>
                <a:moveTo>
                  <a:pt x="25" y="58"/>
                </a:moveTo>
                <a:cubicBezTo>
                  <a:pt x="25" y="59"/>
                  <a:pt x="24" y="59"/>
                  <a:pt x="24" y="59"/>
                </a:cubicBezTo>
                <a:cubicBezTo>
                  <a:pt x="23" y="59"/>
                  <a:pt x="22" y="59"/>
                  <a:pt x="22" y="58"/>
                </a:cubicBezTo>
                <a:cubicBezTo>
                  <a:pt x="22" y="57"/>
                  <a:pt x="23" y="57"/>
                  <a:pt x="24" y="57"/>
                </a:cubicBezTo>
                <a:cubicBezTo>
                  <a:pt x="24" y="57"/>
                  <a:pt x="25" y="57"/>
                  <a:pt x="25" y="58"/>
                </a:cubicBezTo>
                <a:close/>
                <a:moveTo>
                  <a:pt x="71" y="42"/>
                </a:moveTo>
                <a:cubicBezTo>
                  <a:pt x="65" y="42"/>
                  <a:pt x="65" y="42"/>
                  <a:pt x="65" y="42"/>
                </a:cubicBezTo>
                <a:cubicBezTo>
                  <a:pt x="64" y="42"/>
                  <a:pt x="64" y="42"/>
                  <a:pt x="63" y="43"/>
                </a:cubicBezTo>
                <a:cubicBezTo>
                  <a:pt x="63" y="46"/>
                  <a:pt x="62" y="49"/>
                  <a:pt x="60" y="52"/>
                </a:cubicBezTo>
                <a:cubicBezTo>
                  <a:pt x="60" y="52"/>
                  <a:pt x="60" y="53"/>
                  <a:pt x="60" y="53"/>
                </a:cubicBezTo>
                <a:cubicBezTo>
                  <a:pt x="65" y="58"/>
                  <a:pt x="65" y="58"/>
                  <a:pt x="65" y="58"/>
                </a:cubicBezTo>
                <a:cubicBezTo>
                  <a:pt x="63" y="60"/>
                  <a:pt x="60" y="63"/>
                  <a:pt x="58" y="6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2" y="60"/>
                  <a:pt x="52" y="60"/>
                </a:cubicBezTo>
                <a:cubicBezTo>
                  <a:pt x="49" y="62"/>
                  <a:pt x="46" y="63"/>
                  <a:pt x="43" y="63"/>
                </a:cubicBezTo>
                <a:cubicBezTo>
                  <a:pt x="42" y="64"/>
                  <a:pt x="42" y="64"/>
                  <a:pt x="42" y="65"/>
                </a:cubicBezTo>
                <a:cubicBezTo>
                  <a:pt x="42" y="71"/>
                  <a:pt x="42" y="71"/>
                  <a:pt x="42" y="71"/>
                </a:cubicBezTo>
                <a:cubicBezTo>
                  <a:pt x="39" y="72"/>
                  <a:pt x="36" y="72"/>
                  <a:pt x="33" y="71"/>
                </a:cubicBezTo>
                <a:cubicBezTo>
                  <a:pt x="36" y="69"/>
                  <a:pt x="38" y="65"/>
                  <a:pt x="38" y="60"/>
                </a:cubicBezTo>
                <a:cubicBezTo>
                  <a:pt x="38" y="54"/>
                  <a:pt x="38" y="54"/>
                  <a:pt x="38" y="54"/>
                </a:cubicBezTo>
                <a:cubicBezTo>
                  <a:pt x="47" y="54"/>
                  <a:pt x="54" y="46"/>
                  <a:pt x="54" y="37"/>
                </a:cubicBezTo>
                <a:cubicBezTo>
                  <a:pt x="54" y="28"/>
                  <a:pt x="47" y="21"/>
                  <a:pt x="38" y="2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8"/>
                  <a:pt x="37" y="5"/>
                  <a:pt x="34" y="3"/>
                </a:cubicBezTo>
                <a:cubicBezTo>
                  <a:pt x="37" y="3"/>
                  <a:pt x="39" y="3"/>
                  <a:pt x="42" y="3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1"/>
                  <a:pt x="43" y="11"/>
                </a:cubicBezTo>
                <a:cubicBezTo>
                  <a:pt x="46" y="11"/>
                  <a:pt x="49" y="13"/>
                  <a:pt x="52" y="14"/>
                </a:cubicBezTo>
                <a:cubicBezTo>
                  <a:pt x="52" y="15"/>
                  <a:pt x="53" y="15"/>
                  <a:pt x="53" y="14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1"/>
                  <a:pt x="63" y="14"/>
                  <a:pt x="65" y="16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1"/>
                  <a:pt x="60" y="22"/>
                  <a:pt x="60" y="23"/>
                </a:cubicBezTo>
                <a:cubicBezTo>
                  <a:pt x="62" y="25"/>
                  <a:pt x="63" y="28"/>
                  <a:pt x="63" y="31"/>
                </a:cubicBezTo>
                <a:cubicBezTo>
                  <a:pt x="64" y="32"/>
                  <a:pt x="64" y="32"/>
                  <a:pt x="65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2" y="35"/>
                  <a:pt x="72" y="39"/>
                  <a:pt x="71" y="42"/>
                </a:cubicBezTo>
                <a:close/>
                <a:moveTo>
                  <a:pt x="46" y="37"/>
                </a:moveTo>
                <a:cubicBezTo>
                  <a:pt x="46" y="33"/>
                  <a:pt x="43" y="29"/>
                  <a:pt x="38" y="29"/>
                </a:cubicBezTo>
                <a:cubicBezTo>
                  <a:pt x="38" y="22"/>
                  <a:pt x="38" y="22"/>
                  <a:pt x="38" y="22"/>
                </a:cubicBezTo>
                <a:cubicBezTo>
                  <a:pt x="46" y="23"/>
                  <a:pt x="52" y="29"/>
                  <a:pt x="52" y="37"/>
                </a:cubicBezTo>
                <a:cubicBezTo>
                  <a:pt x="52" y="45"/>
                  <a:pt x="46" y="51"/>
                  <a:pt x="38" y="52"/>
                </a:cubicBezTo>
                <a:cubicBezTo>
                  <a:pt x="38" y="46"/>
                  <a:pt x="38" y="46"/>
                  <a:pt x="38" y="46"/>
                </a:cubicBezTo>
                <a:cubicBezTo>
                  <a:pt x="43" y="45"/>
                  <a:pt x="46" y="41"/>
                  <a:pt x="46" y="37"/>
                </a:cubicBezTo>
                <a:close/>
                <a:moveTo>
                  <a:pt x="38" y="43"/>
                </a:moveTo>
                <a:cubicBezTo>
                  <a:pt x="38" y="31"/>
                  <a:pt x="38" y="31"/>
                  <a:pt x="38" y="31"/>
                </a:cubicBezTo>
                <a:cubicBezTo>
                  <a:pt x="41" y="32"/>
                  <a:pt x="43" y="34"/>
                  <a:pt x="43" y="37"/>
                </a:cubicBezTo>
                <a:cubicBezTo>
                  <a:pt x="43" y="40"/>
                  <a:pt x="41" y="43"/>
                  <a:pt x="38" y="4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2"/>
          <p:cNvGrpSpPr/>
          <p:nvPr/>
        </p:nvGrpSpPr>
        <p:grpSpPr>
          <a:xfrm>
            <a:off x="2369427" y="3439619"/>
            <a:ext cx="517319" cy="517316"/>
            <a:chOff x="4872038" y="563563"/>
            <a:chExt cx="246063" cy="246062"/>
          </a:xfrm>
        </p:grpSpPr>
        <p:sp>
          <p:nvSpPr>
            <p:cNvPr id="142" name="Google Shape;142;p12"/>
            <p:cNvSpPr/>
            <p:nvPr/>
          </p:nvSpPr>
          <p:spPr>
            <a:xfrm>
              <a:off x="4872038" y="646113"/>
              <a:ext cx="230188" cy="163512"/>
            </a:xfrm>
            <a:custGeom>
              <a:rect b="b" l="l" r="r" t="t"/>
              <a:pathLst>
                <a:path extrusionOk="0" h="49" w="69">
                  <a:moveTo>
                    <a:pt x="5" y="49"/>
                  </a:moveTo>
                  <a:cubicBezTo>
                    <a:pt x="64" y="49"/>
                    <a:pt x="64" y="49"/>
                    <a:pt x="64" y="49"/>
                  </a:cubicBezTo>
                  <a:cubicBezTo>
                    <a:pt x="67" y="49"/>
                    <a:pt x="69" y="47"/>
                    <a:pt x="69" y="44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8" y="39"/>
                    <a:pt x="68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1" y="39"/>
                    <a:pt x="40" y="40"/>
                    <a:pt x="39" y="41"/>
                  </a:cubicBezTo>
                  <a:cubicBezTo>
                    <a:pt x="39" y="41"/>
                    <a:pt x="39" y="42"/>
                    <a:pt x="38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1"/>
                    <a:pt x="30" y="41"/>
                  </a:cubicBezTo>
                  <a:cubicBezTo>
                    <a:pt x="30" y="40"/>
                    <a:pt x="29" y="39"/>
                    <a:pt x="27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2" y="7"/>
                    <a:pt x="12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9" y="6"/>
                    <a:pt x="9" y="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8" y="2"/>
                    <a:pt x="1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3"/>
                    <a:pt x="4" y="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40"/>
                    <a:pt x="0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9"/>
                    <a:pt x="5" y="49"/>
                  </a:cubicBezTo>
                  <a:close/>
                  <a:moveTo>
                    <a:pt x="3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0" y="44"/>
                    <a:pt x="41" y="43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6"/>
                    <a:pt x="65" y="47"/>
                    <a:pt x="64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7"/>
                    <a:pt x="3" y="46"/>
                    <a:pt x="3" y="44"/>
                  </a:cubicBezTo>
                  <a:lnTo>
                    <a:pt x="3" y="42"/>
                  </a:lnTo>
                  <a:close/>
                  <a:moveTo>
                    <a:pt x="3" y="42"/>
                  </a:moveTo>
                  <a:cubicBezTo>
                    <a:pt x="3" y="42"/>
                    <a:pt x="3" y="42"/>
                    <a:pt x="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4926013" y="712788"/>
              <a:ext cx="122238" cy="39687"/>
            </a:xfrm>
            <a:custGeom>
              <a:rect b="b" l="l" r="r" t="t"/>
              <a:pathLst>
                <a:path extrusionOk="0" h="12" w="37">
                  <a:moveTo>
                    <a:pt x="0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  <a:moveTo>
                    <a:pt x="3" y="2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2"/>
                  </a:ln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941888" y="72548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959350" y="725488"/>
              <a:ext cx="6350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4975225" y="725488"/>
              <a:ext cx="7938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992688" y="725488"/>
              <a:ext cx="6350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4995863" y="563563"/>
              <a:ext cx="122238" cy="139700"/>
            </a:xfrm>
            <a:custGeom>
              <a:rect b="b" l="l" r="r" t="t"/>
              <a:pathLst>
                <a:path extrusionOk="0" h="42" w="37">
                  <a:moveTo>
                    <a:pt x="33" y="19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7"/>
                    <a:pt x="27" y="0"/>
                    <a:pt x="19" y="0"/>
                  </a:cubicBezTo>
                  <a:cubicBezTo>
                    <a:pt x="10" y="0"/>
                    <a:pt x="4" y="7"/>
                    <a:pt x="4" y="1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2" y="42"/>
                    <a:pt x="4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5" y="42"/>
                    <a:pt x="37" y="40"/>
                    <a:pt x="37" y="3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1"/>
                    <a:pt x="35" y="19"/>
                    <a:pt x="33" y="19"/>
                  </a:cubicBezTo>
                  <a:close/>
                  <a:moveTo>
                    <a:pt x="6" y="15"/>
                  </a:moveTo>
                  <a:cubicBezTo>
                    <a:pt x="6" y="8"/>
                    <a:pt x="12" y="3"/>
                    <a:pt x="19" y="3"/>
                  </a:cubicBezTo>
                  <a:cubicBezTo>
                    <a:pt x="25" y="3"/>
                    <a:pt x="31" y="8"/>
                    <a:pt x="31" y="15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0"/>
                    <a:pt x="24" y="5"/>
                    <a:pt x="19" y="5"/>
                  </a:cubicBezTo>
                  <a:cubicBezTo>
                    <a:pt x="13" y="5"/>
                    <a:pt x="9" y="10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9"/>
                    <a:pt x="6" y="19"/>
                    <a:pt x="6" y="19"/>
                  </a:cubicBezTo>
                  <a:lnTo>
                    <a:pt x="6" y="15"/>
                  </a:lnTo>
                  <a:close/>
                  <a:moveTo>
                    <a:pt x="11" y="19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1" y="11"/>
                    <a:pt x="14" y="8"/>
                    <a:pt x="19" y="8"/>
                  </a:cubicBezTo>
                  <a:cubicBezTo>
                    <a:pt x="23" y="8"/>
                    <a:pt x="26" y="11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11" y="19"/>
                  </a:lnTo>
                  <a:close/>
                  <a:moveTo>
                    <a:pt x="34" y="38"/>
                  </a:moveTo>
                  <a:cubicBezTo>
                    <a:pt x="34" y="39"/>
                    <a:pt x="34" y="40"/>
                    <a:pt x="3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39"/>
                    <a:pt x="3" y="3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2"/>
                    <a:pt x="34" y="23"/>
                  </a:cubicBezTo>
                  <a:lnTo>
                    <a:pt x="34" y="38"/>
                  </a:lnTo>
                  <a:close/>
                  <a:moveTo>
                    <a:pt x="34" y="38"/>
                  </a:moveTo>
                  <a:cubicBezTo>
                    <a:pt x="34" y="38"/>
                    <a:pt x="34" y="38"/>
                    <a:pt x="34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045075" y="649288"/>
              <a:ext cx="23813" cy="33337"/>
            </a:xfrm>
            <a:custGeom>
              <a:rect b="b" l="l" r="r" t="t"/>
              <a:pathLst>
                <a:path extrusionOk="0" h="10" w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lose/>
                  <a:moveTo>
                    <a:pt x="4" y="5"/>
                  </a:move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4946650" y="630238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946650" y="612775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946650" y="596900"/>
              <a:ext cx="95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4946650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962525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978400" y="57943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995863" y="579438"/>
              <a:ext cx="952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2"/>
          <p:cNvGrpSpPr/>
          <p:nvPr/>
        </p:nvGrpSpPr>
        <p:grpSpPr>
          <a:xfrm>
            <a:off x="9074596" y="3461741"/>
            <a:ext cx="517319" cy="510642"/>
            <a:chOff x="6616700" y="4335463"/>
            <a:chExt cx="246063" cy="242887"/>
          </a:xfrm>
        </p:grpSpPr>
        <p:sp>
          <p:nvSpPr>
            <p:cNvPr id="158" name="Google Shape;158;p12"/>
            <p:cNvSpPr/>
            <p:nvPr/>
          </p:nvSpPr>
          <p:spPr>
            <a:xfrm>
              <a:off x="6616700" y="4335463"/>
              <a:ext cx="139700" cy="190500"/>
            </a:xfrm>
            <a:custGeom>
              <a:rect b="b" l="l" r="r" t="t"/>
              <a:pathLst>
                <a:path extrusionOk="0" h="57" w="42">
                  <a:moveTo>
                    <a:pt x="3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8" y="10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6" y="44"/>
                    <a:pt x="7" y="45"/>
                    <a:pt x="8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4"/>
                    <a:pt x="11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6" y="56"/>
                    <a:pt x="28" y="54"/>
                    <a:pt x="28" y="5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3"/>
                    <a:pt x="24" y="54"/>
                    <a:pt x="2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53"/>
                    <a:pt x="11" y="52"/>
                    <a:pt x="11" y="5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0" y="44"/>
                  </a:cubicBezTo>
                  <a:cubicBezTo>
                    <a:pt x="9" y="42"/>
                    <a:pt x="7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1"/>
                    <a:pt x="3" y="4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2"/>
                    <a:pt x="20" y="3"/>
                    <a:pt x="31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3"/>
                    <a:pt x="39" y="4"/>
                    <a:pt x="39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7" y="0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6700838" y="4489450"/>
              <a:ext cx="142875" cy="88900"/>
            </a:xfrm>
            <a:custGeom>
              <a:rect b="b" l="l" r="r" t="t"/>
              <a:pathLst>
                <a:path extrusionOk="0" h="27" w="43">
                  <a:moveTo>
                    <a:pt x="3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4"/>
                    <a:pt x="40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8"/>
                    <a:pt x="38" y="14"/>
                    <a:pt x="34" y="14"/>
                  </a:cubicBezTo>
                  <a:cubicBezTo>
                    <a:pt x="33" y="14"/>
                    <a:pt x="32" y="14"/>
                    <a:pt x="32" y="1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0" y="16"/>
                    <a:pt x="42" y="11"/>
                    <a:pt x="43" y="8"/>
                  </a:cubicBezTo>
                  <a:cubicBezTo>
                    <a:pt x="43" y="8"/>
                    <a:pt x="43" y="8"/>
                    <a:pt x="43" y="7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746875" y="4349750"/>
              <a:ext cx="115888" cy="122237"/>
            </a:xfrm>
            <a:custGeom>
              <a:rect b="b" l="l" r="r" t="t"/>
              <a:pathLst>
                <a:path extrusionOk="0" h="37" w="35">
                  <a:moveTo>
                    <a:pt x="33" y="14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2" y="8"/>
                    <a:pt x="32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6" y="3"/>
                    <a:pt x="25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6"/>
                    <a:pt x="9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4" y="8"/>
                    <a:pt x="15" y="8"/>
                    <a:pt x="15" y="7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2" y="9"/>
                  </a:cubicBezTo>
                  <a:cubicBezTo>
                    <a:pt x="23" y="10"/>
                    <a:pt x="23" y="10"/>
                    <a:pt x="24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3"/>
                    <a:pt x="26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7" y="17"/>
                    <a:pt x="28" y="17"/>
                    <a:pt x="28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7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5" y="25"/>
                    <a:pt x="26" y="26"/>
                    <a:pt x="26" y="26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1" y="28"/>
                    <a:pt x="20" y="29"/>
                    <a:pt x="19" y="29"/>
                  </a:cubicBezTo>
                  <a:cubicBezTo>
                    <a:pt x="19" y="29"/>
                    <a:pt x="18" y="30"/>
                    <a:pt x="18" y="31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4" y="29"/>
                    <a:pt x="14" y="29"/>
                  </a:cubicBezTo>
                  <a:cubicBezTo>
                    <a:pt x="13" y="29"/>
                    <a:pt x="12" y="29"/>
                    <a:pt x="11" y="28"/>
                  </a:cubicBezTo>
                  <a:cubicBezTo>
                    <a:pt x="10" y="28"/>
                    <a:pt x="10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5"/>
                    <a:pt x="7" y="24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5" y="20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2"/>
                    <a:pt x="12" y="3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1"/>
                    <a:pt x="22" y="3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7" y="35"/>
                    <a:pt x="27" y="3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2" y="28"/>
                    <a:pt x="32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4"/>
                    <a:pt x="30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3"/>
                    <a:pt x="35" y="23"/>
                    <a:pt x="35" y="22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4" y="14"/>
                    <a:pt x="33" y="14"/>
                  </a:cubicBezTo>
                  <a:close/>
                  <a:moveTo>
                    <a:pt x="33" y="14"/>
                  </a:moveTo>
                  <a:cubicBezTo>
                    <a:pt x="33" y="14"/>
                    <a:pt x="33" y="14"/>
                    <a:pt x="33" y="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780213" y="4392613"/>
              <a:ext cx="42863" cy="39687"/>
            </a:xfrm>
            <a:custGeom>
              <a:rect b="b" l="l" r="r" t="t"/>
              <a:pathLst>
                <a:path extrusionOk="0" h="12" w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2"/>
                    <a:pt x="10" y="0"/>
                    <a:pt x="7" y="0"/>
                  </a:cubicBezTo>
                  <a:close/>
                  <a:moveTo>
                    <a:pt x="7" y="9"/>
                  </a:moveTo>
                  <a:cubicBezTo>
                    <a:pt x="5" y="9"/>
                    <a:pt x="3" y="7"/>
                    <a:pt x="3" y="6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8" y="3"/>
                    <a:pt x="10" y="4"/>
                    <a:pt x="10" y="6"/>
                  </a:cubicBezTo>
                  <a:cubicBezTo>
                    <a:pt x="10" y="7"/>
                    <a:pt x="8" y="9"/>
                    <a:pt x="7" y="9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670675" y="4416425"/>
              <a:ext cx="33338" cy="15875"/>
            </a:xfrm>
            <a:custGeom>
              <a:rect b="b" l="l" r="r" t="t"/>
              <a:pathLst>
                <a:path extrusionOk="0" h="5" w="10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7" y="0"/>
                  </a:ln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746875" y="4478338"/>
              <a:ext cx="30163" cy="30162"/>
            </a:xfrm>
            <a:custGeom>
              <a:rect b="b" l="l" r="r" t="t"/>
              <a:pathLst>
                <a:path extrusionOk="0" h="9" w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689725" y="4452938"/>
              <a:ext cx="30163" cy="28575"/>
            </a:xfrm>
            <a:custGeom>
              <a:rect b="b" l="l" r="r" t="t"/>
              <a:pathLst>
                <a:path extrusionOk="0" h="9" w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lose/>
                  <a:moveTo>
                    <a:pt x="4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6" y="4"/>
                    <a:pt x="6" y="5"/>
                  </a:cubicBezTo>
                  <a:cubicBezTo>
                    <a:pt x="6" y="5"/>
                    <a:pt x="5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737350" y="4368800"/>
              <a:ext cx="30163" cy="33337"/>
            </a:xfrm>
            <a:custGeom>
              <a:rect b="b" l="l" r="r" t="t"/>
              <a:pathLst>
                <a:path extrusionOk="0" h="10" w="9">
                  <a:moveTo>
                    <a:pt x="4" y="0"/>
                  </a:move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9" y="3"/>
                    <a:pt x="7" y="0"/>
                    <a:pt x="4" y="0"/>
                  </a:cubicBezTo>
                  <a:close/>
                  <a:moveTo>
                    <a:pt x="4" y="7"/>
                  </a:move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6"/>
                    <a:pt x="5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6723063" y="4416425"/>
              <a:ext cx="142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6723063" y="4435475"/>
              <a:ext cx="142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700838" y="4535488"/>
              <a:ext cx="95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8712788" y="4856072"/>
            <a:ext cx="517319" cy="517316"/>
            <a:chOff x="2314575" y="3587750"/>
            <a:chExt cx="246063" cy="246062"/>
          </a:xfrm>
        </p:grpSpPr>
        <p:sp>
          <p:nvSpPr>
            <p:cNvPr id="170" name="Google Shape;170;p12"/>
            <p:cNvSpPr/>
            <p:nvPr/>
          </p:nvSpPr>
          <p:spPr>
            <a:xfrm>
              <a:off x="2314575" y="3587750"/>
              <a:ext cx="246063" cy="190500"/>
            </a:xfrm>
            <a:custGeom>
              <a:rect b="b" l="l" r="r" t="t"/>
              <a:pathLst>
                <a:path extrusionOk="0" h="57" w="74">
                  <a:moveTo>
                    <a:pt x="31" y="38"/>
                  </a:moveTo>
                  <a:cubicBezTo>
                    <a:pt x="31" y="57"/>
                    <a:pt x="31" y="57"/>
                    <a:pt x="31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9" y="38"/>
                    <a:pt x="74" y="34"/>
                    <a:pt x="74" y="28"/>
                  </a:cubicBezTo>
                  <a:cubicBezTo>
                    <a:pt x="74" y="23"/>
                    <a:pt x="71" y="20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2"/>
                    <a:pt x="61" y="7"/>
                    <a:pt x="55" y="7"/>
                  </a:cubicBezTo>
                  <a:cubicBezTo>
                    <a:pt x="53" y="7"/>
                    <a:pt x="52" y="8"/>
                    <a:pt x="50" y="8"/>
                  </a:cubicBezTo>
                  <a:cubicBezTo>
                    <a:pt x="47" y="3"/>
                    <a:pt x="42" y="0"/>
                    <a:pt x="37" y="0"/>
                  </a:cubicBezTo>
                  <a:cubicBezTo>
                    <a:pt x="32" y="0"/>
                    <a:pt x="27" y="3"/>
                    <a:pt x="24" y="7"/>
                  </a:cubicBezTo>
                  <a:cubicBezTo>
                    <a:pt x="22" y="6"/>
                    <a:pt x="20" y="5"/>
                    <a:pt x="18" y="5"/>
                  </a:cubicBezTo>
                  <a:cubicBezTo>
                    <a:pt x="11" y="5"/>
                    <a:pt x="6" y="10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2" y="20"/>
                    <a:pt x="0" y="24"/>
                    <a:pt x="0" y="28"/>
                  </a:cubicBezTo>
                  <a:cubicBezTo>
                    <a:pt x="0" y="34"/>
                    <a:pt x="5" y="38"/>
                    <a:pt x="11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38"/>
                    <a:pt x="26" y="38"/>
                    <a:pt x="26" y="38"/>
                  </a:cubicBezTo>
                  <a:lnTo>
                    <a:pt x="31" y="38"/>
                  </a:lnTo>
                  <a:close/>
                  <a:moveTo>
                    <a:pt x="11" y="36"/>
                  </a:moveTo>
                  <a:cubicBezTo>
                    <a:pt x="6" y="36"/>
                    <a:pt x="2" y="32"/>
                    <a:pt x="2" y="28"/>
                  </a:cubicBezTo>
                  <a:cubicBezTo>
                    <a:pt x="2" y="24"/>
                    <a:pt x="4" y="21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2"/>
                    <a:pt x="12" y="7"/>
                    <a:pt x="18" y="7"/>
                  </a:cubicBezTo>
                  <a:cubicBezTo>
                    <a:pt x="23" y="7"/>
                    <a:pt x="27" y="12"/>
                    <a:pt x="27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4"/>
                    <a:pt x="28" y="11"/>
                    <a:pt x="26" y="8"/>
                  </a:cubicBezTo>
                  <a:cubicBezTo>
                    <a:pt x="28" y="5"/>
                    <a:pt x="32" y="3"/>
                    <a:pt x="37" y="3"/>
                  </a:cubicBezTo>
                  <a:cubicBezTo>
                    <a:pt x="42" y="3"/>
                    <a:pt x="46" y="6"/>
                    <a:pt x="49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10"/>
                    <a:pt x="53" y="10"/>
                    <a:pt x="55" y="10"/>
                  </a:cubicBezTo>
                  <a:cubicBezTo>
                    <a:pt x="59" y="10"/>
                    <a:pt x="63" y="13"/>
                    <a:pt x="65" y="17"/>
                  </a:cubicBezTo>
                  <a:cubicBezTo>
                    <a:pt x="64" y="17"/>
                    <a:pt x="64" y="17"/>
                    <a:pt x="63" y="17"/>
                  </a:cubicBezTo>
                  <a:cubicBezTo>
                    <a:pt x="61" y="17"/>
                    <a:pt x="59" y="17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19"/>
                    <a:pt x="63" y="19"/>
                  </a:cubicBezTo>
                  <a:cubicBezTo>
                    <a:pt x="68" y="19"/>
                    <a:pt x="71" y="23"/>
                    <a:pt x="71" y="28"/>
                  </a:cubicBezTo>
                  <a:cubicBezTo>
                    <a:pt x="71" y="32"/>
                    <a:pt x="68" y="36"/>
                    <a:pt x="63" y="36"/>
                  </a:cubicBezTo>
                  <a:lnTo>
                    <a:pt x="11" y="36"/>
                  </a:lnTo>
                  <a:close/>
                  <a:moveTo>
                    <a:pt x="11" y="36"/>
                  </a:moveTo>
                  <a:cubicBezTo>
                    <a:pt x="11" y="36"/>
                    <a:pt x="11" y="36"/>
                    <a:pt x="11" y="3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2330450" y="3681413"/>
              <a:ext cx="20638" cy="19050"/>
            </a:xfrm>
            <a:custGeom>
              <a:rect b="b" l="l" r="r" t="t"/>
              <a:pathLst>
                <a:path extrusionOk="0" h="6" w="6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6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351088" y="3621088"/>
              <a:ext cx="22225" cy="23812"/>
            </a:xfrm>
            <a:custGeom>
              <a:rect b="b" l="l" r="r" t="t"/>
              <a:pathLst>
                <a:path extrusionOk="0" h="7" w="7">
                  <a:moveTo>
                    <a:pt x="7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341563" y="3751263"/>
              <a:ext cx="58738" cy="66675"/>
            </a:xfrm>
            <a:custGeom>
              <a:rect b="b" l="l" r="r" t="t"/>
              <a:pathLst>
                <a:path extrusionOk="0" h="20" w="18">
                  <a:moveTo>
                    <a:pt x="7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5" y="18"/>
                    <a:pt x="18" y="15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5" y="13"/>
                    <a:pt x="4" y="13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5" y="20"/>
                    <a:pt x="7" y="19"/>
                    <a:pt x="7" y="18"/>
                  </a:cubicBezTo>
                  <a:close/>
                  <a:moveTo>
                    <a:pt x="3" y="17"/>
                  </a:move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2406650" y="3787775"/>
              <a:ext cx="26988" cy="46037"/>
            </a:xfrm>
            <a:custGeom>
              <a:rect b="b" l="l" r="r" t="t"/>
              <a:pathLst>
                <a:path extrusionOk="0" h="14" w="8">
                  <a:moveTo>
                    <a:pt x="8" y="11"/>
                  </a:moveTo>
                  <a:cubicBezTo>
                    <a:pt x="8" y="9"/>
                    <a:pt x="7" y="8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6" y="14"/>
                    <a:pt x="8" y="12"/>
                    <a:pt x="8" y="11"/>
                  </a:cubicBezTo>
                  <a:close/>
                  <a:moveTo>
                    <a:pt x="3" y="11"/>
                  </a:moveTo>
                  <a:cubicBezTo>
                    <a:pt x="3" y="10"/>
                    <a:pt x="3" y="9"/>
                    <a:pt x="4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2439988" y="3730625"/>
              <a:ext cx="23813" cy="103187"/>
            </a:xfrm>
            <a:custGeom>
              <a:rect b="b" l="l" r="r" t="t"/>
              <a:pathLst>
                <a:path extrusionOk="0" h="31" w="7">
                  <a:moveTo>
                    <a:pt x="5" y="24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5" y="31"/>
                    <a:pt x="7" y="29"/>
                    <a:pt x="7" y="28"/>
                  </a:cubicBezTo>
                  <a:cubicBezTo>
                    <a:pt x="7" y="26"/>
                    <a:pt x="6" y="25"/>
                    <a:pt x="5" y="24"/>
                  </a:cubicBezTo>
                  <a:close/>
                  <a:moveTo>
                    <a:pt x="5" y="28"/>
                  </a:moveTo>
                  <a:cubicBezTo>
                    <a:pt x="5" y="28"/>
                    <a:pt x="4" y="29"/>
                    <a:pt x="4" y="29"/>
                  </a:cubicBezTo>
                  <a:cubicBezTo>
                    <a:pt x="3" y="29"/>
                    <a:pt x="2" y="28"/>
                    <a:pt x="2" y="28"/>
                  </a:cubicBezTo>
                  <a:cubicBezTo>
                    <a:pt x="2" y="27"/>
                    <a:pt x="3" y="26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lose/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2470150" y="3770313"/>
              <a:ext cx="60325" cy="47625"/>
            </a:xfrm>
            <a:custGeom>
              <a:rect b="b" l="l" r="r" t="t"/>
              <a:pathLst>
                <a:path extrusionOk="0" h="14" w="18">
                  <a:moveTo>
                    <a:pt x="6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3"/>
                    <a:pt x="13" y="14"/>
                    <a:pt x="15" y="14"/>
                  </a:cubicBezTo>
                  <a:cubicBezTo>
                    <a:pt x="17" y="14"/>
                    <a:pt x="18" y="13"/>
                    <a:pt x="18" y="11"/>
                  </a:cubicBezTo>
                  <a:cubicBezTo>
                    <a:pt x="18" y="9"/>
                    <a:pt x="17" y="7"/>
                    <a:pt x="15" y="7"/>
                  </a:cubicBezTo>
                  <a:cubicBezTo>
                    <a:pt x="13" y="7"/>
                    <a:pt x="12" y="8"/>
                    <a:pt x="11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3" y="8"/>
                    <a:pt x="3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16" y="11"/>
                  </a:move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6" y="10"/>
                    <a:pt x="16" y="11"/>
                  </a:cubicBez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2427288" y="3624263"/>
              <a:ext cx="36513" cy="36512"/>
            </a:xfrm>
            <a:custGeom>
              <a:rect b="b" l="l" r="r" t="t"/>
              <a:pathLst>
                <a:path extrusionOk="0" h="11" w="11">
                  <a:moveTo>
                    <a:pt x="9" y="2"/>
                  </a:moveTo>
                  <a:cubicBezTo>
                    <a:pt x="7" y="0"/>
                    <a:pt x="3" y="0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3"/>
                    <a:pt x="6" y="3"/>
                    <a:pt x="7" y="4"/>
                  </a:cubicBezTo>
                  <a:cubicBezTo>
                    <a:pt x="9" y="5"/>
                    <a:pt x="9" y="8"/>
                    <a:pt x="7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8"/>
                    <a:pt x="11" y="5"/>
                    <a:pt x="9" y="2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2524125" y="3660775"/>
              <a:ext cx="19050" cy="39687"/>
            </a:xfrm>
            <a:custGeom>
              <a:rect b="b" l="l" r="r" t="t"/>
              <a:pathLst>
                <a:path extrusionOk="0" h="12" w="6">
                  <a:moveTo>
                    <a:pt x="6" y="6"/>
                  </a:moveTo>
                  <a:cubicBezTo>
                    <a:pt x="6" y="2"/>
                    <a:pt x="3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4"/>
                    <a:pt x="3" y="6"/>
                  </a:cubicBezTo>
                  <a:cubicBezTo>
                    <a:pt x="3" y="8"/>
                    <a:pt x="2" y="9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6" y="9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2447925" y="3675063"/>
              <a:ext cx="39688" cy="19050"/>
            </a:xfrm>
            <a:custGeom>
              <a:rect b="b" l="l" r="r" t="t"/>
              <a:pathLst>
                <a:path extrusionOk="0" h="6" w="12">
                  <a:moveTo>
                    <a:pt x="6" y="6"/>
                  </a:moveTo>
                  <a:cubicBezTo>
                    <a:pt x="10" y="6"/>
                    <a:pt x="12" y="4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8" y="4"/>
                    <a:pt x="6" y="4"/>
                  </a:cubicBezTo>
                  <a:cubicBezTo>
                    <a:pt x="4" y="4"/>
                    <a:pt x="3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2363788" y="3657600"/>
              <a:ext cx="39688" cy="17462"/>
            </a:xfrm>
            <a:custGeom>
              <a:rect b="b" l="l" r="r" t="t"/>
              <a:pathLst>
                <a:path extrusionOk="0" h="5" w="12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8" y="2"/>
                    <a:pt x="10" y="4"/>
                    <a:pt x="10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0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2"/>
          <p:cNvGrpSpPr/>
          <p:nvPr/>
        </p:nvGrpSpPr>
        <p:grpSpPr>
          <a:xfrm>
            <a:off x="3860785" y="4779154"/>
            <a:ext cx="1939940" cy="915685"/>
            <a:chOff x="3860785" y="3238667"/>
            <a:chExt cx="1939940" cy="915685"/>
          </a:xfrm>
        </p:grpSpPr>
        <p:sp>
          <p:nvSpPr>
            <p:cNvPr id="182" name="Google Shape;182;p12"/>
            <p:cNvSpPr/>
            <p:nvPr/>
          </p:nvSpPr>
          <p:spPr>
            <a:xfrm>
              <a:off x="4039376" y="3238667"/>
              <a:ext cx="1582756" cy="306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Отдел R&amp;D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3860785" y="3626002"/>
              <a:ext cx="1939940" cy="52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19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5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Программирование и тестирование</a:t>
              </a:r>
              <a:endParaRPr b="0" i="0" sz="105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2"/>
            <p:cNvCxnSpPr/>
            <p:nvPr/>
          </p:nvCxnSpPr>
          <p:spPr>
            <a:xfrm>
              <a:off x="4751545" y="3573844"/>
              <a:ext cx="158418" cy="0"/>
            </a:xfrm>
            <a:prstGeom prst="straightConnector1">
              <a:avLst/>
            </a:prstGeom>
            <a:noFill/>
            <a:ln cap="flat" cmpd="sng" w="25400">
              <a:solidFill>
                <a:srgbClr val="0000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5" name="Google Shape;185;p12"/>
          <p:cNvGrpSpPr/>
          <p:nvPr/>
        </p:nvGrpSpPr>
        <p:grpSpPr>
          <a:xfrm>
            <a:off x="6245093" y="4779154"/>
            <a:ext cx="1920214" cy="2335079"/>
            <a:chOff x="3870648" y="3238667"/>
            <a:chExt cx="1920214" cy="1133693"/>
          </a:xfrm>
        </p:grpSpPr>
        <p:sp>
          <p:nvSpPr>
            <p:cNvPr id="186" name="Google Shape;186;p12"/>
            <p:cNvSpPr/>
            <p:nvPr/>
          </p:nvSpPr>
          <p:spPr>
            <a:xfrm>
              <a:off x="4039376" y="3238667"/>
              <a:ext cx="1582756" cy="37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Отдел управления и анализа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870648" y="3626002"/>
              <a:ext cx="1920214" cy="746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19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05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Написание документации, подготовка отчетов и презентаций</a:t>
              </a:r>
              <a:endParaRPr b="0" i="0" sz="105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12"/>
            <p:cNvCxnSpPr/>
            <p:nvPr/>
          </p:nvCxnSpPr>
          <p:spPr>
            <a:xfrm>
              <a:off x="4751545" y="3617748"/>
              <a:ext cx="158418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9" name="Google Shape;189;p12"/>
          <p:cNvGrpSpPr/>
          <p:nvPr/>
        </p:nvGrpSpPr>
        <p:grpSpPr>
          <a:xfrm>
            <a:off x="9634229" y="1805497"/>
            <a:ext cx="1788161" cy="561212"/>
            <a:chOff x="3726330" y="1637036"/>
            <a:chExt cx="1788161" cy="561212"/>
          </a:xfrm>
        </p:grpSpPr>
        <p:sp>
          <p:nvSpPr>
            <p:cNvPr id="190" name="Google Shape;190;p12"/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3726331" y="1887907"/>
              <a:ext cx="1788160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Краткая характеристика</a:t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9634229" y="4752681"/>
            <a:ext cx="1808095" cy="561212"/>
            <a:chOff x="3726330" y="1637036"/>
            <a:chExt cx="1808095" cy="561212"/>
          </a:xfrm>
        </p:grpSpPr>
        <p:sp>
          <p:nvSpPr>
            <p:cNvPr id="193" name="Google Shape;193;p12"/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3726330" y="1887907"/>
              <a:ext cx="1808095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Краткая характеристика</a:t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2"/>
          <p:cNvGrpSpPr/>
          <p:nvPr/>
        </p:nvGrpSpPr>
        <p:grpSpPr>
          <a:xfrm>
            <a:off x="9965561" y="3219453"/>
            <a:ext cx="1747063" cy="583409"/>
            <a:chOff x="3726330" y="1637036"/>
            <a:chExt cx="1747063" cy="535986"/>
          </a:xfrm>
        </p:grpSpPr>
        <p:sp>
          <p:nvSpPr>
            <p:cNvPr id="196" name="Google Shape;196;p12"/>
            <p:cNvSpPr/>
            <p:nvPr/>
          </p:nvSpPr>
          <p:spPr>
            <a:xfrm>
              <a:off x="3726330" y="1637036"/>
              <a:ext cx="1610542" cy="311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726331" y="1887907"/>
              <a:ext cx="1747062" cy="285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Краткая характеристика</a:t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335360" y="3285111"/>
            <a:ext cx="1741378" cy="561212"/>
            <a:chOff x="3595495" y="1637036"/>
            <a:chExt cx="1741378" cy="561212"/>
          </a:xfrm>
        </p:grpSpPr>
        <p:sp>
          <p:nvSpPr>
            <p:cNvPr id="199" name="Google Shape;199;p12"/>
            <p:cNvSpPr/>
            <p:nvPr/>
          </p:nvSpPr>
          <p:spPr>
            <a:xfrm>
              <a:off x="3726330" y="1637036"/>
              <a:ext cx="16105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595495" y="1887907"/>
              <a:ext cx="1741378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Краткая характеристика</a:t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>
            <a:off x="583530" y="1805497"/>
            <a:ext cx="1788161" cy="530050"/>
            <a:chOff x="3726330" y="1637036"/>
            <a:chExt cx="1788161" cy="530050"/>
          </a:xfrm>
        </p:grpSpPr>
        <p:sp>
          <p:nvSpPr>
            <p:cNvPr id="202" name="Google Shape;202;p12"/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ФИО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726331" y="1887907"/>
              <a:ext cx="1788160" cy="279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583530" y="4752681"/>
            <a:ext cx="1788161" cy="561212"/>
            <a:chOff x="3726330" y="1637036"/>
            <a:chExt cx="1788161" cy="561212"/>
          </a:xfrm>
        </p:grpSpPr>
        <p:sp>
          <p:nvSpPr>
            <p:cNvPr id="205" name="Google Shape;205;p12"/>
            <p:cNvSpPr/>
            <p:nvPr/>
          </p:nvSpPr>
          <p:spPr>
            <a:xfrm>
              <a:off x="3726330" y="1637036"/>
              <a:ext cx="17881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726331" y="1887907"/>
              <a:ext cx="1788160" cy="31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2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Краткая характеристика</a:t>
              </a:r>
              <a:endParaRPr b="0" i="0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2"/>
          <p:cNvSpPr txBox="1"/>
          <p:nvPr/>
        </p:nvSpPr>
        <p:spPr>
          <a:xfrm>
            <a:off x="5420816" y="2843173"/>
            <a:ext cx="1155807" cy="1705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ru-RU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4345757" y="3163276"/>
            <a:ext cx="934654" cy="940074"/>
          </a:xfrm>
          <a:custGeom>
            <a:rect b="b" l="l" r="r" t="t"/>
            <a:pathLst>
              <a:path extrusionOk="0" h="363" w="363">
                <a:moveTo>
                  <a:pt x="317" y="264"/>
                </a:moveTo>
                <a:cubicBezTo>
                  <a:pt x="316" y="268"/>
                  <a:pt x="309" y="295"/>
                  <a:pt x="287" y="295"/>
                </a:cubicBezTo>
                <a:cubicBezTo>
                  <a:pt x="283" y="295"/>
                  <a:pt x="280" y="298"/>
                  <a:pt x="280" y="303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136" y="348"/>
                  <a:pt x="136" y="348"/>
                  <a:pt x="136" y="348"/>
                </a:cubicBezTo>
                <a:cubicBezTo>
                  <a:pt x="136" y="295"/>
                  <a:pt x="136" y="295"/>
                  <a:pt x="136" y="295"/>
                </a:cubicBezTo>
                <a:cubicBezTo>
                  <a:pt x="136" y="271"/>
                  <a:pt x="121" y="265"/>
                  <a:pt x="113" y="265"/>
                </a:cubicBezTo>
                <a:cubicBezTo>
                  <a:pt x="68" y="265"/>
                  <a:pt x="68" y="265"/>
                  <a:pt x="68" y="265"/>
                </a:cubicBezTo>
                <a:cubicBezTo>
                  <a:pt x="67" y="265"/>
                  <a:pt x="67" y="265"/>
                  <a:pt x="66" y="265"/>
                </a:cubicBezTo>
                <a:cubicBezTo>
                  <a:pt x="58" y="264"/>
                  <a:pt x="52" y="258"/>
                  <a:pt x="53" y="250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219"/>
                  <a:pt x="52" y="217"/>
                  <a:pt x="50" y="216"/>
                </a:cubicBezTo>
                <a:cubicBezTo>
                  <a:pt x="43" y="209"/>
                  <a:pt x="33" y="205"/>
                  <a:pt x="23" y="204"/>
                </a:cubicBezTo>
                <a:cubicBezTo>
                  <a:pt x="23" y="204"/>
                  <a:pt x="23" y="204"/>
                  <a:pt x="23" y="204"/>
                </a:cubicBezTo>
                <a:cubicBezTo>
                  <a:pt x="19" y="205"/>
                  <a:pt x="16" y="202"/>
                  <a:pt x="15" y="19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3" y="131"/>
                  <a:pt x="53" y="130"/>
                  <a:pt x="53" y="128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53" y="59"/>
                  <a:pt x="97" y="16"/>
                  <a:pt x="151" y="15"/>
                </a:cubicBezTo>
                <a:cubicBezTo>
                  <a:pt x="151" y="0"/>
                  <a:pt x="151" y="0"/>
                  <a:pt x="151" y="0"/>
                </a:cubicBezTo>
                <a:cubicBezTo>
                  <a:pt x="89" y="0"/>
                  <a:pt x="38" y="51"/>
                  <a:pt x="38" y="114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1" y="193"/>
                  <a:pt x="1" y="193"/>
                  <a:pt x="1" y="193"/>
                </a:cubicBezTo>
                <a:cubicBezTo>
                  <a:pt x="0" y="194"/>
                  <a:pt x="0" y="196"/>
                  <a:pt x="0" y="197"/>
                </a:cubicBezTo>
                <a:cubicBezTo>
                  <a:pt x="0" y="197"/>
                  <a:pt x="0" y="198"/>
                  <a:pt x="0" y="198"/>
                </a:cubicBezTo>
                <a:cubicBezTo>
                  <a:pt x="0" y="210"/>
                  <a:pt x="11" y="220"/>
                  <a:pt x="23" y="219"/>
                </a:cubicBezTo>
                <a:cubicBezTo>
                  <a:pt x="28" y="220"/>
                  <a:pt x="34" y="222"/>
                  <a:pt x="38" y="225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38" y="250"/>
                  <a:pt x="38" y="251"/>
                  <a:pt x="38" y="251"/>
                </a:cubicBezTo>
                <a:cubicBezTo>
                  <a:pt x="38" y="268"/>
                  <a:pt x="52" y="280"/>
                  <a:pt x="68" y="280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5" y="280"/>
                  <a:pt x="121" y="281"/>
                  <a:pt x="121" y="295"/>
                </a:cubicBezTo>
                <a:cubicBezTo>
                  <a:pt x="121" y="355"/>
                  <a:pt x="121" y="355"/>
                  <a:pt x="121" y="355"/>
                </a:cubicBezTo>
                <a:cubicBezTo>
                  <a:pt x="121" y="360"/>
                  <a:pt x="124" y="363"/>
                  <a:pt x="129" y="363"/>
                </a:cubicBezTo>
                <a:cubicBezTo>
                  <a:pt x="287" y="363"/>
                  <a:pt x="287" y="363"/>
                  <a:pt x="287" y="363"/>
                </a:cubicBezTo>
                <a:cubicBezTo>
                  <a:pt x="291" y="363"/>
                  <a:pt x="295" y="360"/>
                  <a:pt x="295" y="355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318" y="305"/>
                  <a:pt x="330" y="280"/>
                  <a:pt x="332" y="266"/>
                </a:cubicBezTo>
                <a:cubicBezTo>
                  <a:pt x="332" y="266"/>
                  <a:pt x="333" y="265"/>
                  <a:pt x="333" y="265"/>
                </a:cubicBezTo>
                <a:cubicBezTo>
                  <a:pt x="333" y="219"/>
                  <a:pt x="333" y="219"/>
                  <a:pt x="333" y="219"/>
                </a:cubicBezTo>
                <a:cubicBezTo>
                  <a:pt x="317" y="219"/>
                  <a:pt x="317" y="219"/>
                  <a:pt x="317" y="219"/>
                </a:cubicBezTo>
                <a:lnTo>
                  <a:pt x="317" y="264"/>
                </a:lnTo>
                <a:close/>
                <a:moveTo>
                  <a:pt x="181" y="68"/>
                </a:moveTo>
                <a:cubicBezTo>
                  <a:pt x="212" y="68"/>
                  <a:pt x="212" y="68"/>
                  <a:pt x="212" y="68"/>
                </a:cubicBezTo>
                <a:cubicBezTo>
                  <a:pt x="216" y="68"/>
                  <a:pt x="219" y="65"/>
                  <a:pt x="219" y="61"/>
                </a:cubicBezTo>
                <a:cubicBezTo>
                  <a:pt x="219" y="31"/>
                  <a:pt x="219" y="31"/>
                  <a:pt x="219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181" y="53"/>
                  <a:pt x="181" y="53"/>
                  <a:pt x="181" y="53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181" y="26"/>
                  <a:pt x="192" y="15"/>
                  <a:pt x="204" y="15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242" y="0"/>
                  <a:pt x="242" y="0"/>
                  <a:pt x="24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83" y="0"/>
                  <a:pt x="166" y="17"/>
                  <a:pt x="166" y="38"/>
                </a:cubicBezTo>
                <a:cubicBezTo>
                  <a:pt x="166" y="121"/>
                  <a:pt x="166" y="121"/>
                  <a:pt x="166" y="121"/>
                </a:cubicBezTo>
                <a:cubicBezTo>
                  <a:pt x="181" y="121"/>
                  <a:pt x="181" y="121"/>
                  <a:pt x="181" y="121"/>
                </a:cubicBezTo>
                <a:lnTo>
                  <a:pt x="181" y="68"/>
                </a:lnTo>
                <a:close/>
                <a:moveTo>
                  <a:pt x="325" y="0"/>
                </a:moveTo>
                <a:cubicBezTo>
                  <a:pt x="317" y="0"/>
                  <a:pt x="317" y="0"/>
                  <a:pt x="317" y="0"/>
                </a:cubicBezTo>
                <a:cubicBezTo>
                  <a:pt x="317" y="15"/>
                  <a:pt x="317" y="15"/>
                  <a:pt x="317" y="15"/>
                </a:cubicBezTo>
                <a:cubicBezTo>
                  <a:pt x="325" y="15"/>
                  <a:pt x="325" y="15"/>
                  <a:pt x="325" y="15"/>
                </a:cubicBezTo>
                <a:cubicBezTo>
                  <a:pt x="337" y="15"/>
                  <a:pt x="348" y="26"/>
                  <a:pt x="348" y="38"/>
                </a:cubicBezTo>
                <a:cubicBezTo>
                  <a:pt x="348" y="72"/>
                  <a:pt x="348" y="72"/>
                  <a:pt x="348" y="72"/>
                </a:cubicBezTo>
                <a:cubicBezTo>
                  <a:pt x="315" y="72"/>
                  <a:pt x="315" y="72"/>
                  <a:pt x="315" y="72"/>
                </a:cubicBezTo>
                <a:cubicBezTo>
                  <a:pt x="310" y="72"/>
                  <a:pt x="307" y="76"/>
                  <a:pt x="307" y="80"/>
                </a:cubicBezTo>
                <a:cubicBezTo>
                  <a:pt x="307" y="128"/>
                  <a:pt x="307" y="128"/>
                  <a:pt x="307" y="128"/>
                </a:cubicBezTo>
                <a:cubicBezTo>
                  <a:pt x="323" y="128"/>
                  <a:pt x="323" y="128"/>
                  <a:pt x="323" y="128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159"/>
                  <a:pt x="348" y="159"/>
                  <a:pt x="348" y="159"/>
                </a:cubicBezTo>
                <a:cubicBezTo>
                  <a:pt x="348" y="172"/>
                  <a:pt x="337" y="182"/>
                  <a:pt x="325" y="182"/>
                </a:cubicBezTo>
                <a:cubicBezTo>
                  <a:pt x="295" y="182"/>
                  <a:pt x="295" y="182"/>
                  <a:pt x="295" y="182"/>
                </a:cubicBezTo>
                <a:cubicBezTo>
                  <a:pt x="295" y="144"/>
                  <a:pt x="295" y="144"/>
                  <a:pt x="295" y="144"/>
                </a:cubicBezTo>
                <a:cubicBezTo>
                  <a:pt x="295" y="140"/>
                  <a:pt x="291" y="136"/>
                  <a:pt x="28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9" y="151"/>
                  <a:pt x="249" y="151"/>
                  <a:pt x="249" y="151"/>
                </a:cubicBezTo>
                <a:cubicBezTo>
                  <a:pt x="280" y="151"/>
                  <a:pt x="280" y="151"/>
                  <a:pt x="280" y="151"/>
                </a:cubicBezTo>
                <a:cubicBezTo>
                  <a:pt x="280" y="182"/>
                  <a:pt x="280" y="182"/>
                  <a:pt x="280" y="182"/>
                </a:cubicBezTo>
                <a:cubicBezTo>
                  <a:pt x="227" y="182"/>
                  <a:pt x="227" y="182"/>
                  <a:pt x="227" y="182"/>
                </a:cubicBezTo>
                <a:cubicBezTo>
                  <a:pt x="227" y="197"/>
                  <a:pt x="227" y="197"/>
                  <a:pt x="227" y="197"/>
                </a:cubicBezTo>
                <a:cubicBezTo>
                  <a:pt x="325" y="197"/>
                  <a:pt x="325" y="197"/>
                  <a:pt x="325" y="197"/>
                </a:cubicBezTo>
                <a:cubicBezTo>
                  <a:pt x="346" y="197"/>
                  <a:pt x="363" y="180"/>
                  <a:pt x="363" y="159"/>
                </a:cubicBezTo>
                <a:cubicBezTo>
                  <a:pt x="363" y="38"/>
                  <a:pt x="363" y="38"/>
                  <a:pt x="363" y="38"/>
                </a:cubicBezTo>
                <a:cubicBezTo>
                  <a:pt x="363" y="17"/>
                  <a:pt x="346" y="0"/>
                  <a:pt x="325" y="0"/>
                </a:cubicBezTo>
                <a:close/>
                <a:moveTo>
                  <a:pt x="144" y="182"/>
                </a:moveTo>
                <a:cubicBezTo>
                  <a:pt x="144" y="204"/>
                  <a:pt x="144" y="204"/>
                  <a:pt x="144" y="204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59" y="181"/>
                  <a:pt x="159" y="181"/>
                  <a:pt x="159" y="180"/>
                </a:cubicBezTo>
                <a:cubicBezTo>
                  <a:pt x="159" y="177"/>
                  <a:pt x="162" y="174"/>
                  <a:pt x="166" y="174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4"/>
                  <a:pt x="197" y="174"/>
                  <a:pt x="198" y="174"/>
                </a:cubicBezTo>
                <a:cubicBezTo>
                  <a:pt x="210" y="174"/>
                  <a:pt x="220" y="164"/>
                  <a:pt x="219" y="151"/>
                </a:cubicBezTo>
                <a:cubicBezTo>
                  <a:pt x="219" y="114"/>
                  <a:pt x="219" y="114"/>
                  <a:pt x="219" y="114"/>
                </a:cubicBezTo>
                <a:cubicBezTo>
                  <a:pt x="219" y="113"/>
                  <a:pt x="219" y="113"/>
                  <a:pt x="219" y="112"/>
                </a:cubicBezTo>
                <a:cubicBezTo>
                  <a:pt x="220" y="109"/>
                  <a:pt x="223" y="106"/>
                  <a:pt x="227" y="106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65" y="106"/>
                  <a:pt x="265" y="106"/>
                  <a:pt x="266" y="106"/>
                </a:cubicBezTo>
                <a:cubicBezTo>
                  <a:pt x="278" y="106"/>
                  <a:pt x="288" y="96"/>
                  <a:pt x="287" y="83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23" y="40"/>
                  <a:pt x="323" y="40"/>
                  <a:pt x="323" y="40"/>
                </a:cubicBezTo>
                <a:cubicBezTo>
                  <a:pt x="285" y="3"/>
                  <a:pt x="285" y="3"/>
                  <a:pt x="285" y="3"/>
                </a:cubicBezTo>
                <a:cubicBezTo>
                  <a:pt x="282" y="0"/>
                  <a:pt x="277" y="0"/>
                  <a:pt x="274" y="3"/>
                </a:cubicBezTo>
                <a:cubicBezTo>
                  <a:pt x="237" y="40"/>
                  <a:pt x="237" y="40"/>
                  <a:pt x="237" y="40"/>
                </a:cubicBezTo>
                <a:cubicBezTo>
                  <a:pt x="247" y="51"/>
                  <a:pt x="247" y="51"/>
                  <a:pt x="247" y="51"/>
                </a:cubicBezTo>
                <a:cubicBezTo>
                  <a:pt x="272" y="26"/>
                  <a:pt x="272" y="26"/>
                  <a:pt x="272" y="26"/>
                </a:cubicBezTo>
                <a:cubicBezTo>
                  <a:pt x="272" y="83"/>
                  <a:pt x="272" y="83"/>
                  <a:pt x="272" y="83"/>
                </a:cubicBezTo>
                <a:cubicBezTo>
                  <a:pt x="272" y="84"/>
                  <a:pt x="272" y="84"/>
                  <a:pt x="272" y="85"/>
                </a:cubicBezTo>
                <a:cubicBezTo>
                  <a:pt x="272" y="89"/>
                  <a:pt x="268" y="91"/>
                  <a:pt x="265" y="91"/>
                </a:cubicBezTo>
                <a:cubicBezTo>
                  <a:pt x="227" y="91"/>
                  <a:pt x="227" y="91"/>
                  <a:pt x="227" y="91"/>
                </a:cubicBezTo>
                <a:cubicBezTo>
                  <a:pt x="226" y="91"/>
                  <a:pt x="226" y="91"/>
                  <a:pt x="225" y="91"/>
                </a:cubicBezTo>
                <a:cubicBezTo>
                  <a:pt x="213" y="91"/>
                  <a:pt x="204" y="102"/>
                  <a:pt x="204" y="114"/>
                </a:cubicBezTo>
                <a:cubicBezTo>
                  <a:pt x="204" y="151"/>
                  <a:pt x="204" y="151"/>
                  <a:pt x="204" y="151"/>
                </a:cubicBezTo>
                <a:cubicBezTo>
                  <a:pt x="204" y="152"/>
                  <a:pt x="204" y="152"/>
                  <a:pt x="204" y="153"/>
                </a:cubicBezTo>
                <a:cubicBezTo>
                  <a:pt x="204" y="157"/>
                  <a:pt x="200" y="159"/>
                  <a:pt x="197" y="159"/>
                </a:cubicBezTo>
                <a:cubicBezTo>
                  <a:pt x="166" y="159"/>
                  <a:pt x="166" y="159"/>
                  <a:pt x="166" y="159"/>
                </a:cubicBezTo>
                <a:cubicBezTo>
                  <a:pt x="166" y="159"/>
                  <a:pt x="165" y="159"/>
                  <a:pt x="165" y="159"/>
                </a:cubicBezTo>
                <a:cubicBezTo>
                  <a:pt x="153" y="159"/>
                  <a:pt x="143" y="170"/>
                  <a:pt x="144" y="182"/>
                </a:cubicBezTo>
                <a:close/>
                <a:moveTo>
                  <a:pt x="144" y="235"/>
                </a:moveTo>
                <a:cubicBezTo>
                  <a:pt x="159" y="235"/>
                  <a:pt x="159" y="235"/>
                  <a:pt x="159" y="235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44" y="219"/>
                  <a:pt x="144" y="219"/>
                  <a:pt x="144" y="219"/>
                </a:cubicBezTo>
                <a:lnTo>
                  <a:pt x="144" y="23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>
            <p:ph type="title"/>
          </p:nvPr>
        </p:nvSpPr>
        <p:spPr>
          <a:xfrm>
            <a:off x="572805" y="203976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1"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2"/>
          <p:cNvGrpSpPr/>
          <p:nvPr/>
        </p:nvGrpSpPr>
        <p:grpSpPr>
          <a:xfrm>
            <a:off x="6606835" y="3139184"/>
            <a:ext cx="1072465" cy="1014728"/>
            <a:chOff x="3168650" y="2824163"/>
            <a:chExt cx="246063" cy="246062"/>
          </a:xfrm>
        </p:grpSpPr>
        <p:sp>
          <p:nvSpPr>
            <p:cNvPr id="211" name="Google Shape;211;p12"/>
            <p:cNvSpPr/>
            <p:nvPr/>
          </p:nvSpPr>
          <p:spPr>
            <a:xfrm>
              <a:off x="3168650" y="2863850"/>
              <a:ext cx="158750" cy="155575"/>
            </a:xfrm>
            <a:custGeom>
              <a:rect b="b" l="l" r="r" t="t"/>
              <a:pathLst>
                <a:path extrusionOk="0" h="47" w="48">
                  <a:moveTo>
                    <a:pt x="6" y="4"/>
                  </a:moveTo>
                  <a:cubicBezTo>
                    <a:pt x="6" y="3"/>
                    <a:pt x="7" y="3"/>
                    <a:pt x="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6" y="4"/>
                  </a:ln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351213" y="2946400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333750" y="2824163"/>
              <a:ext cx="77788" cy="112712"/>
            </a:xfrm>
            <a:custGeom>
              <a:rect b="b" l="l" r="r" t="t"/>
              <a:pathLst>
                <a:path extrusionOk="0" h="34" w="23">
                  <a:moveTo>
                    <a:pt x="4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3" y="33"/>
                    <a:pt x="23" y="3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4"/>
                    <a:pt x="4" y="34"/>
                  </a:cubicBezTo>
                  <a:close/>
                  <a:moveTo>
                    <a:pt x="19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2"/>
                    <a:pt x="19" y="32"/>
                  </a:cubicBezTo>
                  <a:close/>
                  <a:moveTo>
                    <a:pt x="4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367088" y="2916238"/>
              <a:ext cx="11113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241675" y="2882900"/>
              <a:ext cx="36513" cy="36512"/>
            </a:xfrm>
            <a:custGeom>
              <a:rect b="b" l="l" r="r" t="t"/>
              <a:pathLst>
                <a:path extrusionOk="0" h="11" w="11">
                  <a:moveTo>
                    <a:pt x="11" y="10"/>
                  </a:moveTo>
                  <a:cubicBezTo>
                    <a:pt x="11" y="5"/>
                    <a:pt x="7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lose/>
                  <a:moveTo>
                    <a:pt x="3" y="9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6" y="3"/>
                    <a:pt x="8" y="6"/>
                    <a:pt x="9" y="9"/>
                  </a:cubicBezTo>
                  <a:lnTo>
                    <a:pt x="3" y="9"/>
                  </a:lnTo>
                  <a:close/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201988" y="2897188"/>
              <a:ext cx="66675" cy="66675"/>
            </a:xfrm>
            <a:custGeom>
              <a:rect b="b" l="l" r="r" t="t"/>
              <a:pathLst>
                <a:path extrusionOk="0" h="20" w="20">
                  <a:moveTo>
                    <a:pt x="18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9"/>
                    <a:pt x="19" y="9"/>
                    <a:pt x="18" y="9"/>
                  </a:cubicBezTo>
                  <a:close/>
                  <a:moveTo>
                    <a:pt x="10" y="17"/>
                  </a:moveTo>
                  <a:cubicBezTo>
                    <a:pt x="6" y="17"/>
                    <a:pt x="3" y="14"/>
                    <a:pt x="2" y="11"/>
                  </a:cubicBezTo>
                  <a:cubicBezTo>
                    <a:pt x="2" y="7"/>
                    <a:pt x="5" y="3"/>
                    <a:pt x="8" y="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5"/>
                    <a:pt x="13" y="17"/>
                    <a:pt x="10" y="17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3275013" y="2882900"/>
              <a:ext cx="19050" cy="17462"/>
            </a:xfrm>
            <a:custGeom>
              <a:rect b="b" l="l" r="r" t="t"/>
              <a:pathLst>
                <a:path extrusionOk="0" h="5" w="6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6" y="0"/>
                  </a:ln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305175" y="2882900"/>
              <a:ext cx="15875" cy="11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305175" y="2900363"/>
              <a:ext cx="1587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198813" y="2973388"/>
              <a:ext cx="4603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271838" y="2936875"/>
              <a:ext cx="22225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297238" y="2930525"/>
              <a:ext cx="26988" cy="22225"/>
            </a:xfrm>
            <a:custGeom>
              <a:rect b="b" l="l" r="r" t="t"/>
              <a:pathLst>
                <a:path extrusionOk="0" h="7" w="8">
                  <a:moveTo>
                    <a:pt x="0" y="4"/>
                  </a:move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4" y="2"/>
                  </a:moveTo>
                  <a:cubicBezTo>
                    <a:pt x="5" y="2"/>
                    <a:pt x="5" y="3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3367088" y="2843213"/>
              <a:ext cx="26988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3367088" y="2860675"/>
              <a:ext cx="26988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3367088" y="2876550"/>
              <a:ext cx="11113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3384550" y="2876550"/>
              <a:ext cx="9525" cy="6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3257550" y="2963863"/>
              <a:ext cx="157163" cy="106362"/>
            </a:xfrm>
            <a:custGeom>
              <a:rect b="b" l="l" r="r" t="t"/>
              <a:pathLst>
                <a:path extrusionOk="0" h="32" w="47">
                  <a:moveTo>
                    <a:pt x="4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7" y="30"/>
                    <a:pt x="47" y="28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3" y="28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8"/>
                  </a:cubicBezTo>
                  <a:close/>
                  <a:moveTo>
                    <a:pt x="44" y="28"/>
                  </a:moveTo>
                  <a:cubicBezTo>
                    <a:pt x="44" y="29"/>
                    <a:pt x="44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2"/>
                    <a:pt x="44" y="3"/>
                    <a:pt x="44" y="3"/>
                  </a:cubicBezTo>
                  <a:lnTo>
                    <a:pt x="44" y="28"/>
                  </a:ln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3394075" y="3009900"/>
              <a:ext cx="6350" cy="9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3275013" y="2986088"/>
              <a:ext cx="98425" cy="63500"/>
            </a:xfrm>
            <a:custGeom>
              <a:rect b="b" l="l" r="r" t="t"/>
              <a:pathLst>
                <a:path extrusionOk="0" h="19" w="30">
                  <a:moveTo>
                    <a:pt x="27" y="16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6"/>
                    <a:pt x="30" y="16"/>
                    <a:pt x="30" y="16"/>
                  </a:cubicBezTo>
                  <a:lnTo>
                    <a:pt x="27" y="16"/>
                  </a:ln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566345" y="3570942"/>
            <a:ext cx="10939697" cy="2242800"/>
          </a:xfrm>
          <a:prstGeom prst="roundRect">
            <a:avLst>
              <a:gd fmla="val 5418" name="adj"/>
            </a:avLst>
          </a:prstGeom>
          <a:solidFill>
            <a:srgbClr val="3366CC"/>
          </a:solidFill>
          <a:ln>
            <a:noFill/>
          </a:ln>
          <a:effectLst>
            <a:outerShdw blurRad="2540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571696" y="1432877"/>
            <a:ext cx="10934347" cy="1767200"/>
          </a:xfrm>
          <a:prstGeom prst="roundRect">
            <a:avLst>
              <a:gd fmla="val 5418" name="adj"/>
            </a:avLst>
          </a:prstGeom>
          <a:solidFill>
            <a:srgbClr val="2976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861260" y="1926979"/>
            <a:ext cx="859100" cy="653842"/>
          </a:xfrm>
          <a:custGeom>
            <a:rect b="b" l="l" r="r" t="t"/>
            <a:pathLst>
              <a:path extrusionOk="0" h="166" w="219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1029950" y="3425375"/>
            <a:ext cx="29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1084307" y="3801326"/>
            <a:ext cx="2683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43" name="Google Shape;243;p2"/>
          <p:cNvCxnSpPr/>
          <p:nvPr/>
        </p:nvCxnSpPr>
        <p:spPr>
          <a:xfrm>
            <a:off x="927452" y="2724837"/>
            <a:ext cx="726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"/>
          <p:cNvSpPr txBox="1"/>
          <p:nvPr>
            <p:ph type="title"/>
          </p:nvPr>
        </p:nvSpPr>
        <p:spPr>
          <a:xfrm>
            <a:off x="566346" y="20397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b="1" lang="ru-RU" sz="2800"/>
              <a:t>Цель проекта</a:t>
            </a:r>
            <a:endParaRPr b="1" sz="2800"/>
          </a:p>
        </p:txBody>
      </p:sp>
      <p:sp>
        <p:nvSpPr>
          <p:cNvPr id="245" name="Google Shape;245;p2"/>
          <p:cNvSpPr/>
          <p:nvPr/>
        </p:nvSpPr>
        <p:spPr>
          <a:xfrm>
            <a:off x="574943" y="661902"/>
            <a:ext cx="19591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8244841" y="3435865"/>
            <a:ext cx="27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8299187" y="3779186"/>
            <a:ext cx="2683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48" name="Google Shape;248;p2"/>
          <p:cNvCxnSpPr/>
          <p:nvPr/>
        </p:nvCxnSpPr>
        <p:spPr>
          <a:xfrm>
            <a:off x="9277797" y="3278912"/>
            <a:ext cx="726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2"/>
          <p:cNvSpPr/>
          <p:nvPr/>
        </p:nvSpPr>
        <p:spPr>
          <a:xfrm>
            <a:off x="1853572" y="2002577"/>
            <a:ext cx="9228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619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Тестирование продукта</a:t>
            </a: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проверка ПО для оценки работы и выявления узких мест перед внедрением конкретным пользователям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1903812" y="3894490"/>
            <a:ext cx="922837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619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Тестирование подразумевает под собой процесс исследования ПО с целью получения информации о качестве продукта, проверку соответствия требований и реально реализованной функциональности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861260" y="4231593"/>
            <a:ext cx="859100" cy="653842"/>
          </a:xfrm>
          <a:custGeom>
            <a:rect b="b" l="l" r="r" t="t"/>
            <a:pathLst>
              <a:path extrusionOk="0" h="166" w="219">
                <a:moveTo>
                  <a:pt x="66" y="147"/>
                </a:moveTo>
                <a:cubicBezTo>
                  <a:pt x="19" y="147"/>
                  <a:pt x="19" y="147"/>
                  <a:pt x="19" y="147"/>
                </a:cubicBezTo>
                <a:cubicBezTo>
                  <a:pt x="19" y="30"/>
                  <a:pt x="19" y="30"/>
                  <a:pt x="19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4"/>
                  <a:pt x="66" y="12"/>
                  <a:pt x="66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7" y="11"/>
                  <a:pt x="0" y="17"/>
                  <a:pt x="0" y="2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60"/>
                  <a:pt x="7" y="166"/>
                  <a:pt x="15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73" y="163"/>
                  <a:pt x="67" y="156"/>
                  <a:pt x="66" y="147"/>
                </a:cubicBezTo>
                <a:close/>
                <a:moveTo>
                  <a:pt x="203" y="0"/>
                </a:moveTo>
                <a:cubicBezTo>
                  <a:pt x="90" y="0"/>
                  <a:pt x="90" y="0"/>
                  <a:pt x="90" y="0"/>
                </a:cubicBezTo>
                <a:cubicBezTo>
                  <a:pt x="82" y="0"/>
                  <a:pt x="75" y="7"/>
                  <a:pt x="75" y="15"/>
                </a:cubicBezTo>
                <a:cubicBezTo>
                  <a:pt x="75" y="55"/>
                  <a:pt x="75" y="55"/>
                  <a:pt x="75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19"/>
                  <a:pt x="94" y="19"/>
                  <a:pt x="94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94" y="91"/>
                  <a:pt x="94" y="91"/>
                  <a:pt x="9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67" y="80"/>
                  <a:pt x="167" y="80"/>
                  <a:pt x="167" y="80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1"/>
                  <a:pt x="56" y="91"/>
                  <a:pt x="56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5" y="152"/>
                  <a:pt x="82" y="159"/>
                  <a:pt x="90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12" y="159"/>
                  <a:pt x="219" y="152"/>
                  <a:pt x="219" y="14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19" y="7"/>
                  <a:pt x="212" y="0"/>
                  <a:pt x="203" y="0"/>
                </a:cubicBezTo>
                <a:close/>
                <a:moveTo>
                  <a:pt x="179" y="39"/>
                </a:moveTo>
                <a:cubicBezTo>
                  <a:pt x="179" y="39"/>
                  <a:pt x="178" y="38"/>
                  <a:pt x="177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5" y="38"/>
                  <a:pt x="144" y="39"/>
                  <a:pt x="144" y="39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4" y="47"/>
                  <a:pt x="145" y="48"/>
                  <a:pt x="146" y="48"/>
                </a:cubicBezTo>
                <a:cubicBezTo>
                  <a:pt x="177" y="48"/>
                  <a:pt x="177" y="48"/>
                  <a:pt x="177" y="48"/>
                </a:cubicBezTo>
                <a:cubicBezTo>
                  <a:pt x="178" y="48"/>
                  <a:pt x="179" y="47"/>
                  <a:pt x="179" y="47"/>
                </a:cubicBezTo>
                <a:lnTo>
                  <a:pt x="179" y="39"/>
                </a:lnTo>
                <a:close/>
                <a:moveTo>
                  <a:pt x="177" y="114"/>
                </a:moveTo>
                <a:cubicBezTo>
                  <a:pt x="146" y="114"/>
                  <a:pt x="146" y="114"/>
                  <a:pt x="146" y="114"/>
                </a:cubicBezTo>
                <a:cubicBezTo>
                  <a:pt x="145" y="114"/>
                  <a:pt x="144" y="114"/>
                  <a:pt x="144" y="115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4" y="123"/>
                  <a:pt x="145" y="124"/>
                  <a:pt x="146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8" y="124"/>
                  <a:pt x="179" y="123"/>
                  <a:pt x="179" y="122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14"/>
                  <a:pt x="178" y="114"/>
                  <a:pt x="177" y="114"/>
                </a:cubicBezTo>
                <a:close/>
                <a:moveTo>
                  <a:pt x="65" y="57"/>
                </a:moveTo>
                <a:cubicBezTo>
                  <a:pt x="65" y="52"/>
                  <a:pt x="65" y="52"/>
                  <a:pt x="65" y="52"/>
                </a:cubicBezTo>
                <a:cubicBezTo>
                  <a:pt x="65" y="51"/>
                  <a:pt x="65" y="50"/>
                  <a:pt x="64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1"/>
                  <a:pt x="36" y="52"/>
                </a:cubicBez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7" y="59"/>
                  <a:pt x="37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8"/>
                  <a:pt x="65" y="57"/>
                </a:cubicBezTo>
                <a:close/>
                <a:moveTo>
                  <a:pt x="65" y="100"/>
                </a:moveTo>
                <a:cubicBezTo>
                  <a:pt x="65" y="99"/>
                  <a:pt x="65" y="98"/>
                  <a:pt x="64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6" y="99"/>
                  <a:pt x="36" y="100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6" y="106"/>
                  <a:pt x="37" y="107"/>
                  <a:pt x="3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107"/>
                  <a:pt x="65" y="106"/>
                  <a:pt x="65" y="105"/>
                </a:cubicBezTo>
                <a:lnTo>
                  <a:pt x="65" y="100"/>
                </a:lnTo>
                <a:close/>
                <a:moveTo>
                  <a:pt x="64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13"/>
                  <a:pt x="36" y="114"/>
                  <a:pt x="36" y="115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21"/>
                  <a:pt x="37" y="122"/>
                  <a:pt x="37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5" y="122"/>
                  <a:pt x="65" y="121"/>
                  <a:pt x="65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3"/>
                  <a:pt x="64" y="113"/>
                </a:cubicBezTo>
                <a:close/>
                <a:moveTo>
                  <a:pt x="179" y="58"/>
                </a:moveTo>
                <a:cubicBezTo>
                  <a:pt x="179" y="57"/>
                  <a:pt x="178" y="56"/>
                  <a:pt x="177" y="5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66"/>
                  <a:pt x="162" y="66"/>
                  <a:pt x="162" y="66"/>
                </a:cubicBezTo>
                <a:cubicBezTo>
                  <a:pt x="177" y="66"/>
                  <a:pt x="177" y="66"/>
                  <a:pt x="177" y="66"/>
                </a:cubicBezTo>
                <a:cubicBezTo>
                  <a:pt x="178" y="66"/>
                  <a:pt x="179" y="66"/>
                  <a:pt x="179" y="65"/>
                </a:cubicBezTo>
                <a:lnTo>
                  <a:pt x="179" y="58"/>
                </a:lnTo>
                <a:close/>
                <a:moveTo>
                  <a:pt x="179" y="97"/>
                </a:moveTo>
                <a:cubicBezTo>
                  <a:pt x="179" y="96"/>
                  <a:pt x="178" y="95"/>
                  <a:pt x="177" y="95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7" y="106"/>
                  <a:pt x="177" y="106"/>
                  <a:pt x="177" y="106"/>
                </a:cubicBezTo>
                <a:cubicBezTo>
                  <a:pt x="178" y="106"/>
                  <a:pt x="179" y="105"/>
                  <a:pt x="179" y="104"/>
                </a:cubicBezTo>
                <a:lnTo>
                  <a:pt x="179" y="97"/>
                </a:lnTo>
                <a:close/>
                <a:moveTo>
                  <a:pt x="36" y="67"/>
                </a:moveTo>
                <a:cubicBezTo>
                  <a:pt x="36" y="73"/>
                  <a:pt x="36" y="73"/>
                  <a:pt x="36" y="73"/>
                </a:cubicBezTo>
                <a:cubicBezTo>
                  <a:pt x="36" y="73"/>
                  <a:pt x="37" y="74"/>
                  <a:pt x="3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65"/>
                  <a:pt x="49" y="65"/>
                  <a:pt x="49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5"/>
                  <a:pt x="36" y="66"/>
                  <a:pt x="36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52" name="Google Shape;252;p2"/>
          <p:cNvCxnSpPr/>
          <p:nvPr/>
        </p:nvCxnSpPr>
        <p:spPr>
          <a:xfrm>
            <a:off x="927452" y="5029451"/>
            <a:ext cx="726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/>
        </p:nvSpPr>
        <p:spPr>
          <a:xfrm>
            <a:off x="573985" y="197692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План работ</a:t>
            </a:r>
            <a:endParaRPr b="1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462945" y="1945853"/>
            <a:ext cx="253218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3366CC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 направления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866302" y="3333718"/>
            <a:ext cx="1674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30.09.2021</a:t>
            </a:r>
            <a:endParaRPr b="1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3602787" y="1945852"/>
            <a:ext cx="222899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3366CC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задачи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"/>
          <p:cNvCxnSpPr/>
          <p:nvPr/>
        </p:nvCxnSpPr>
        <p:spPr>
          <a:xfrm flipH="1" rot="10800000">
            <a:off x="9350" y="1759050"/>
            <a:ext cx="12181500" cy="18600"/>
          </a:xfrm>
          <a:prstGeom prst="straightConnector1">
            <a:avLst/>
          </a:prstGeom>
          <a:noFill/>
          <a:ln cap="rnd" cmpd="sng" w="1905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4"/>
          <p:cNvSpPr/>
          <p:nvPr/>
        </p:nvSpPr>
        <p:spPr>
          <a:xfrm>
            <a:off x="1595687" y="1642565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4503300" y="1660890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67" name="Google Shape;267;p4"/>
          <p:cNvCxnSpPr/>
          <p:nvPr/>
        </p:nvCxnSpPr>
        <p:spPr>
          <a:xfrm>
            <a:off x="1688666" y="2716822"/>
            <a:ext cx="0" cy="280777"/>
          </a:xfrm>
          <a:prstGeom prst="straightConnector1">
            <a:avLst/>
          </a:prstGeom>
          <a:noFill/>
          <a:ln cap="rnd" cmpd="sng" w="28575">
            <a:solidFill>
              <a:srgbClr val="3366CC"/>
            </a:solidFill>
            <a:prstDash val="dot"/>
            <a:round/>
            <a:headEnd len="sm" w="sm" type="oval"/>
            <a:tailEnd len="sm" w="sm" type="oval"/>
          </a:ln>
        </p:spPr>
      </p:cxnSp>
      <p:sp>
        <p:nvSpPr>
          <p:cNvPr id="268" name="Google Shape;268;p4"/>
          <p:cNvSpPr txBox="1"/>
          <p:nvPr/>
        </p:nvSpPr>
        <p:spPr>
          <a:xfrm>
            <a:off x="3804974" y="3333718"/>
            <a:ext cx="1674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31.10.2021</a:t>
            </a:r>
            <a:endParaRPr b="1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4622311" y="2683145"/>
            <a:ext cx="0" cy="280777"/>
          </a:xfrm>
          <a:prstGeom prst="straightConnector1">
            <a:avLst/>
          </a:prstGeom>
          <a:noFill/>
          <a:ln cap="rnd" cmpd="sng" w="28575">
            <a:solidFill>
              <a:srgbClr val="3366CC"/>
            </a:solidFill>
            <a:prstDash val="dot"/>
            <a:round/>
            <a:headEnd len="sm" w="sm" type="oval"/>
            <a:tailEnd len="sm" w="sm" type="oval"/>
          </a:ln>
        </p:spPr>
      </p:cxnSp>
      <p:sp>
        <p:nvSpPr>
          <p:cNvPr id="270" name="Google Shape;270;p4"/>
          <p:cNvSpPr/>
          <p:nvPr/>
        </p:nvSpPr>
        <p:spPr>
          <a:xfrm>
            <a:off x="661331" y="3759536"/>
            <a:ext cx="2135415" cy="12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Сбор команды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Распределение ролей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Определение конечной цели проекта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Индивидуальные планы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3285264" y="3759536"/>
            <a:ext cx="2713601" cy="170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Разделение тестирования по типам и их выбор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программного продукта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 функционала для тестирования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 алгоритма статического анализа для реализации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285196" y="1927527"/>
            <a:ext cx="222899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3366CC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Разработка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185709" y="1642565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6487383" y="3315393"/>
            <a:ext cx="1674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31.11.2021</a:t>
            </a:r>
            <a:endParaRPr b="1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75" name="Google Shape;275;p4"/>
          <p:cNvCxnSpPr/>
          <p:nvPr/>
        </p:nvCxnSpPr>
        <p:spPr>
          <a:xfrm>
            <a:off x="7304720" y="2664820"/>
            <a:ext cx="0" cy="280777"/>
          </a:xfrm>
          <a:prstGeom prst="straightConnector1">
            <a:avLst/>
          </a:prstGeom>
          <a:noFill/>
          <a:ln cap="rnd" cmpd="sng" w="28575">
            <a:solidFill>
              <a:srgbClr val="3366CC"/>
            </a:solidFill>
            <a:prstDash val="dot"/>
            <a:round/>
            <a:headEnd len="sm" w="sm" type="oval"/>
            <a:tailEnd len="sm" w="sm" type="oval"/>
          </a:ln>
        </p:spPr>
      </p:cxnSp>
      <p:sp>
        <p:nvSpPr>
          <p:cNvPr id="276" name="Google Shape;276;p4"/>
          <p:cNvSpPr/>
          <p:nvPr/>
        </p:nvSpPr>
        <p:spPr>
          <a:xfrm>
            <a:off x="5967673" y="3741211"/>
            <a:ext cx="2713601" cy="2400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Проведение тестирования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Реализация алгоритма статистического анализа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Составление документации по тестированию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Составление документации разработанного алгоритма</a:t>
            </a:r>
            <a:endParaRPr/>
          </a:p>
          <a:p>
            <a:pPr indent="-952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952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952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9205758" y="1945852"/>
            <a:ext cx="222899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3366CC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Написание отчета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10106271" y="1660890"/>
            <a:ext cx="266700" cy="266700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9407945" y="3333718"/>
            <a:ext cx="1674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15.12.2021</a:t>
            </a:r>
            <a:endParaRPr b="1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80" name="Google Shape;280;p4"/>
          <p:cNvCxnSpPr/>
          <p:nvPr/>
        </p:nvCxnSpPr>
        <p:spPr>
          <a:xfrm>
            <a:off x="10225282" y="2683145"/>
            <a:ext cx="0" cy="280777"/>
          </a:xfrm>
          <a:prstGeom prst="straightConnector1">
            <a:avLst/>
          </a:prstGeom>
          <a:noFill/>
          <a:ln cap="rnd" cmpd="sng" w="28575">
            <a:solidFill>
              <a:srgbClr val="3366CC"/>
            </a:solidFill>
            <a:prstDash val="dot"/>
            <a:round/>
            <a:headEnd len="sm" w="sm" type="oval"/>
            <a:tailEnd len="sm" w="sm" type="oval"/>
          </a:ln>
        </p:spPr>
      </p:cxnSp>
      <p:sp>
        <p:nvSpPr>
          <p:cNvPr id="281" name="Google Shape;281;p4"/>
          <p:cNvSpPr/>
          <p:nvPr/>
        </p:nvSpPr>
        <p:spPr>
          <a:xfrm>
            <a:off x="8888235" y="3759536"/>
            <a:ext cx="2713601" cy="12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Написание отчета о проведенной работе и результатах тестирования </a:t>
            </a:r>
            <a:endParaRPr/>
          </a:p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Подготовка презентации для защиты проекта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7023602" y="1556791"/>
            <a:ext cx="4803209" cy="1337371"/>
          </a:xfrm>
          <a:prstGeom prst="roundRect">
            <a:avLst>
              <a:gd fmla="val 11010" name="adj"/>
            </a:avLst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7023602" y="3042652"/>
            <a:ext cx="4803209" cy="2193584"/>
          </a:xfrm>
          <a:prstGeom prst="roundRect">
            <a:avLst>
              <a:gd fmla="val 11010" name="adj"/>
            </a:avLst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6266347" y="3572557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6302667" y="1658496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1059613" y="3094409"/>
            <a:ext cx="4803209" cy="968877"/>
          </a:xfrm>
          <a:prstGeom prst="roundRect">
            <a:avLst>
              <a:gd fmla="val 11010" name="adj"/>
            </a:avLst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64702" y="3037745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059613" y="1556792"/>
            <a:ext cx="4803209" cy="1372036"/>
          </a:xfrm>
          <a:prstGeom prst="roundRect">
            <a:avLst>
              <a:gd fmla="val 11010" name="adj"/>
            </a:avLst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401022" y="1684374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11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1059613" y="4243125"/>
            <a:ext cx="4803209" cy="2434372"/>
          </a:xfrm>
          <a:prstGeom prst="roundRect">
            <a:avLst>
              <a:gd fmla="val 11010" name="adj"/>
            </a:avLst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1704402" y="1618200"/>
            <a:ext cx="415842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Документация 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626864" y="2125980"/>
            <a:ext cx="3713301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Подзаголовок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1" name="Google Shape;3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21" y="1867815"/>
            <a:ext cx="755167" cy="75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979" y="3201022"/>
            <a:ext cx="755649" cy="7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8660" y="1834489"/>
            <a:ext cx="730216" cy="73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9623" y="3735833"/>
            <a:ext cx="75565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1"/>
          <p:cNvSpPr/>
          <p:nvPr/>
        </p:nvSpPr>
        <p:spPr>
          <a:xfrm>
            <a:off x="351350" y="4919209"/>
            <a:ext cx="1082203" cy="1082203"/>
          </a:xfrm>
          <a:prstGeom prst="ellipse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626" y="5082485"/>
            <a:ext cx="75565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 txBox="1"/>
          <p:nvPr>
            <p:ph type="title"/>
          </p:nvPr>
        </p:nvSpPr>
        <p:spPr>
          <a:xfrm>
            <a:off x="565796" y="203426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b="1" lang="ru-RU" sz="2800"/>
              <a:t>Плановые результаты проекта</a:t>
            </a:r>
            <a:endParaRPr b="1" sz="2800"/>
          </a:p>
        </p:txBody>
      </p:sp>
      <p:sp>
        <p:nvSpPr>
          <p:cNvPr id="308" name="Google Shape;308;p11"/>
          <p:cNvSpPr/>
          <p:nvPr/>
        </p:nvSpPr>
        <p:spPr>
          <a:xfrm>
            <a:off x="1687719" y="3115882"/>
            <a:ext cx="113492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610181" y="3623662"/>
            <a:ext cx="3713301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Подзаголовок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687718" y="4313062"/>
            <a:ext cx="417510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Индивидуальные навыки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610181" y="4820842"/>
            <a:ext cx="3713301" cy="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в комадне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7615305" y="2347329"/>
            <a:ext cx="3713301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Подзаголовок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7624965" y="3201022"/>
            <a:ext cx="420184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Образовательные навыки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7537767" y="4094347"/>
            <a:ext cx="3713301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Подзаголовок</a:t>
            </a:r>
            <a:endParaRPr b="0" i="0" sz="12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7534083" y="1618200"/>
            <a:ext cx="415842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Продуктовые навыки </a:t>
            </a:r>
            <a:endParaRPr b="0" i="0" sz="1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5"/>
          <p:cNvGrpSpPr/>
          <p:nvPr/>
        </p:nvGrpSpPr>
        <p:grpSpPr>
          <a:xfrm>
            <a:off x="3045846" y="2322711"/>
            <a:ext cx="1271496" cy="2246769"/>
            <a:chOff x="503819" y="1579990"/>
            <a:chExt cx="1271496" cy="2246769"/>
          </a:xfrm>
        </p:grpSpPr>
        <p:sp>
          <p:nvSpPr>
            <p:cNvPr id="324" name="Google Shape;324;p5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b="1" i="0" lang="ru-RU" sz="14000" u="none" cap="none" strike="noStrike">
                  <a:solidFill>
                    <a:srgbClr val="3366C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03819" y="1977753"/>
              <a:ext cx="1261877" cy="1536409"/>
            </a:xfrm>
            <a:prstGeom prst="rect">
              <a:avLst/>
            </a:prstGeom>
            <a:solidFill>
              <a:schemeClr val="lt1">
                <a:alpha val="7843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t/>
              </a:r>
              <a:endParaRPr b="0" i="0" sz="1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26" name="Google Shape;326;p5"/>
          <p:cNvGrpSpPr/>
          <p:nvPr/>
        </p:nvGrpSpPr>
        <p:grpSpPr>
          <a:xfrm>
            <a:off x="5717254" y="2322711"/>
            <a:ext cx="1271496" cy="2246769"/>
            <a:chOff x="503819" y="1579990"/>
            <a:chExt cx="1271496" cy="2246769"/>
          </a:xfrm>
        </p:grpSpPr>
        <p:sp>
          <p:nvSpPr>
            <p:cNvPr id="327" name="Google Shape;327;p5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b="1" i="0" lang="ru-RU" sz="14000" u="none" cap="none" strike="noStrike">
                  <a:solidFill>
                    <a:srgbClr val="3366C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lt1">
                <a:alpha val="7843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t/>
              </a:r>
              <a:endParaRPr b="0" i="0" sz="1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29" name="Google Shape;329;p5"/>
          <p:cNvGrpSpPr/>
          <p:nvPr/>
        </p:nvGrpSpPr>
        <p:grpSpPr>
          <a:xfrm>
            <a:off x="8813548" y="2322711"/>
            <a:ext cx="1271496" cy="2246769"/>
            <a:chOff x="503819" y="1579990"/>
            <a:chExt cx="1271496" cy="2246769"/>
          </a:xfrm>
        </p:grpSpPr>
        <p:sp>
          <p:nvSpPr>
            <p:cNvPr id="330" name="Google Shape;330;p5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b="1" i="0" lang="ru-RU" sz="14000" u="none" cap="none" strike="noStrike">
                  <a:solidFill>
                    <a:srgbClr val="3366C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lt1">
                <a:alpha val="7843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t/>
              </a:r>
              <a:endParaRPr b="0" i="0" sz="1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32" name="Google Shape;332;p5"/>
          <p:cNvGrpSpPr/>
          <p:nvPr/>
        </p:nvGrpSpPr>
        <p:grpSpPr>
          <a:xfrm>
            <a:off x="215253" y="2322711"/>
            <a:ext cx="1271496" cy="2246769"/>
            <a:chOff x="503819" y="1579990"/>
            <a:chExt cx="1271496" cy="2246769"/>
          </a:xfrm>
        </p:grpSpPr>
        <p:sp>
          <p:nvSpPr>
            <p:cNvPr id="333" name="Google Shape;333;p5"/>
            <p:cNvSpPr txBox="1"/>
            <p:nvPr/>
          </p:nvSpPr>
          <p:spPr>
            <a:xfrm>
              <a:off x="513431" y="1579990"/>
              <a:ext cx="1261884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rPr b="1" i="0" lang="ru-RU" sz="14000" u="none" cap="none" strike="noStrike">
                  <a:solidFill>
                    <a:srgbClr val="3366C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03819" y="1831111"/>
              <a:ext cx="1261877" cy="1536409"/>
            </a:xfrm>
            <a:prstGeom prst="rect">
              <a:avLst/>
            </a:prstGeom>
            <a:solidFill>
              <a:schemeClr val="lt1">
                <a:alpha val="7843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0"/>
                <a:buFont typeface="Arial"/>
                <a:buNone/>
              </a:pPr>
              <a:r>
                <a:t/>
              </a:r>
              <a:endParaRPr b="0" i="0" sz="14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35" name="Google Shape;335;p5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336" name="Google Shape;336;p5"/>
          <p:cNvGrpSpPr/>
          <p:nvPr/>
        </p:nvGrpSpPr>
        <p:grpSpPr>
          <a:xfrm>
            <a:off x="3786809" y="2580787"/>
            <a:ext cx="2376264" cy="1047073"/>
            <a:chOff x="3526977" y="4596793"/>
            <a:chExt cx="2376264" cy="1047073"/>
          </a:xfrm>
        </p:grpSpPr>
        <p:sp>
          <p:nvSpPr>
            <p:cNvPr id="337" name="Google Shape;337;p5"/>
            <p:cNvSpPr/>
            <p:nvPr/>
          </p:nvSpPr>
          <p:spPr>
            <a:xfrm>
              <a:off x="3526977" y="4596793"/>
              <a:ext cx="2376264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Написание документации</a:t>
              </a:r>
              <a:endPara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526977" y="5120686"/>
              <a:ext cx="2161455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Microsoft Word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PowerPoint </a:t>
              </a:r>
              <a:endPara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39" name="Google Shape;339;p5"/>
          <p:cNvGrpSpPr/>
          <p:nvPr/>
        </p:nvGrpSpPr>
        <p:grpSpPr>
          <a:xfrm>
            <a:off x="812784" y="2582278"/>
            <a:ext cx="2464501" cy="1047073"/>
            <a:chOff x="793514" y="4596793"/>
            <a:chExt cx="2464501" cy="1047073"/>
          </a:xfrm>
        </p:grpSpPr>
        <p:sp>
          <p:nvSpPr>
            <p:cNvPr id="340" name="Google Shape;340;p5"/>
            <p:cNvSpPr/>
            <p:nvPr/>
          </p:nvSpPr>
          <p:spPr>
            <a:xfrm>
              <a:off x="793514" y="4596793"/>
              <a:ext cx="2464501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Программирование </a:t>
              </a:r>
              <a:endPara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3514" y="5120686"/>
              <a:ext cx="2464501" cy="523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Python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XML</a:t>
              </a:r>
              <a:endPara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42" name="Google Shape;342;p5"/>
          <p:cNvGrpSpPr/>
          <p:nvPr/>
        </p:nvGrpSpPr>
        <p:grpSpPr>
          <a:xfrm>
            <a:off x="6367527" y="2582278"/>
            <a:ext cx="2533068" cy="831670"/>
            <a:chOff x="6360766" y="4596793"/>
            <a:chExt cx="2533068" cy="831670"/>
          </a:xfrm>
        </p:grpSpPr>
        <p:sp>
          <p:nvSpPr>
            <p:cNvPr id="343" name="Google Shape;343;p5"/>
            <p:cNvSpPr/>
            <p:nvPr/>
          </p:nvSpPr>
          <p:spPr>
            <a:xfrm>
              <a:off x="6360766" y="4596793"/>
              <a:ext cx="2230036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Ведение проекта</a:t>
              </a:r>
              <a:endPara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6360766" y="5120686"/>
              <a:ext cx="2533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Trello</a:t>
              </a:r>
              <a:endPara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45" name="Google Shape;345;p5"/>
          <p:cNvGrpSpPr/>
          <p:nvPr/>
        </p:nvGrpSpPr>
        <p:grpSpPr>
          <a:xfrm>
            <a:off x="9579626" y="2510366"/>
            <a:ext cx="2612374" cy="831670"/>
            <a:chOff x="9014038" y="4596793"/>
            <a:chExt cx="2612374" cy="831670"/>
          </a:xfrm>
        </p:grpSpPr>
        <p:sp>
          <p:nvSpPr>
            <p:cNvPr id="346" name="Google Shape;346;p5"/>
            <p:cNvSpPr/>
            <p:nvPr/>
          </p:nvSpPr>
          <p:spPr>
            <a:xfrm>
              <a:off x="9014038" y="4596793"/>
              <a:ext cx="2612374" cy="32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Заголовок</a:t>
              </a:r>
              <a:endPara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9014038" y="5120686"/>
              <a:ext cx="26123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Подзаголовок</a:t>
              </a:r>
              <a:endPara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566824" y="195604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</a:pPr>
            <a:r>
              <a:rPr b="1" lang="ru-RU" sz="2800"/>
              <a:t>Средства, необходимые для реализации проекта</a:t>
            </a:r>
            <a:endParaRPr b="1" sz="2800"/>
          </a:p>
        </p:txBody>
      </p:sp>
      <p:sp>
        <p:nvSpPr>
          <p:cNvPr id="349" name="Google Shape;349;p5"/>
          <p:cNvSpPr/>
          <p:nvPr/>
        </p:nvSpPr>
        <p:spPr>
          <a:xfrm>
            <a:off x="566824" y="663328"/>
            <a:ext cx="38940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Преимущества и возможности</a:t>
            </a:r>
            <a:endParaRPr b="0" i="0" sz="20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1343736" y="224287"/>
            <a:ext cx="741872" cy="7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/>
          <p:nvPr/>
        </p:nvSpPr>
        <p:spPr>
          <a:xfrm>
            <a:off x="11378242" y="103517"/>
            <a:ext cx="664533" cy="776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9"/>
          <p:cNvSpPr txBox="1"/>
          <p:nvPr>
            <p:ph idx="12" type="sldNum"/>
          </p:nvPr>
        </p:nvSpPr>
        <p:spPr>
          <a:xfrm>
            <a:off x="11506044" y="411933"/>
            <a:ext cx="489165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9"/>
          <p:cNvSpPr txBox="1"/>
          <p:nvPr>
            <p:ph type="title"/>
          </p:nvPr>
        </p:nvSpPr>
        <p:spPr>
          <a:xfrm>
            <a:off x="838200" y="359617"/>
            <a:ext cx="10515600" cy="60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</a:pPr>
            <a:r>
              <a:rPr lang="ru-RU"/>
              <a:t>Заключение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Другая 8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00CC"/>
      </a:accent1>
      <a:accent2>
        <a:srgbClr val="0066CC"/>
      </a:accent2>
      <a:accent3>
        <a:srgbClr val="3366CC"/>
      </a:accent3>
      <a:accent4>
        <a:srgbClr val="336699"/>
      </a:accent4>
      <a:accent5>
        <a:srgbClr val="006699"/>
      </a:accent5>
      <a:accent6>
        <a:srgbClr val="3366CC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2021-05-12T09:11:36Z</dcterms:created>
  <dc:creator>Roman Safonov</dc:creator>
</cp:coreProperties>
</file>