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3" r:id="rId2"/>
    <p:sldId id="348" r:id="rId3"/>
    <p:sldId id="326" r:id="rId4"/>
    <p:sldId id="324" r:id="rId5"/>
    <p:sldId id="333" r:id="rId6"/>
    <p:sldId id="349" r:id="rId7"/>
    <p:sldId id="325" r:id="rId8"/>
    <p:sldId id="302" r:id="rId9"/>
    <p:sldId id="328" r:id="rId10"/>
    <p:sldId id="278" r:id="rId11"/>
    <p:sldId id="260" r:id="rId12"/>
    <p:sldId id="263" r:id="rId13"/>
    <p:sldId id="332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661" userDrawn="1">
          <p15:clr>
            <a:srgbClr val="A4A3A4"/>
          </p15:clr>
        </p15:guide>
        <p15:guide id="3" pos="7219" userDrawn="1">
          <p15:clr>
            <a:srgbClr val="A4A3A4"/>
          </p15:clr>
        </p15:guide>
        <p15:guide id="4" orient="horz" pos="3634" userDrawn="1">
          <p15:clr>
            <a:srgbClr val="A4A3A4"/>
          </p15:clr>
        </p15:guide>
        <p15:guide id="5" pos="5019" userDrawn="1">
          <p15:clr>
            <a:srgbClr val="A4A3A4"/>
          </p15:clr>
        </p15:guide>
        <p15:guide id="6" orient="horz" pos="607">
          <p15:clr>
            <a:srgbClr val="A4A3A4"/>
          </p15:clr>
        </p15:guide>
        <p15:guide id="7" orient="horz" pos="4083">
          <p15:clr>
            <a:srgbClr val="A4A3A4"/>
          </p15:clr>
        </p15:guide>
        <p15:guide id="8" pos="438">
          <p15:clr>
            <a:srgbClr val="A4A3A4"/>
          </p15:clr>
        </p15:guide>
        <p15:guide id="9" pos="7074">
          <p15:clr>
            <a:srgbClr val="A4A3A4"/>
          </p15:clr>
        </p15:guide>
        <p15:guide id="10" pos="47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6D9"/>
    <a:srgbClr val="3366CC"/>
    <a:srgbClr val="336699"/>
    <a:srgbClr val="0000CC"/>
    <a:srgbClr val="006699"/>
    <a:srgbClr val="FFFFFF"/>
    <a:srgbClr val="0099C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416" y="184"/>
      </p:cViewPr>
      <p:guideLst>
        <p:guide orient="horz" pos="2478"/>
        <p:guide pos="2661"/>
        <p:guide pos="7219"/>
        <p:guide orient="horz" pos="3634"/>
        <p:guide pos="5019"/>
        <p:guide orient="horz" pos="607"/>
        <p:guide orient="horz" pos="4083"/>
        <p:guide pos="438"/>
        <p:guide pos="7074"/>
        <p:guide pos="4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CA2F-F99D-4B5E-834E-E4D8232EC9E8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72C08-256D-4402-B017-473A92912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93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26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8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42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8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44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2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6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0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14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8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0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64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4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B11-E3BE-46A9-BF29-55492FECEEE1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26C-4479-4B7F-8262-56737A4E8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45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B11-E3BE-46A9-BF29-55492FECEEE1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26C-4479-4B7F-8262-56737A4E8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90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B11-E3BE-46A9-BF29-55492FECEEE1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26C-4479-4B7F-8262-56737A4E8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368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D59540-F4FC-4C02-969A-D5BBE0BD14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2226" y="1601781"/>
            <a:ext cx="10867549" cy="2610640"/>
          </a:xfrm>
          <a:custGeom>
            <a:avLst/>
            <a:gdLst>
              <a:gd name="connsiteX0" fmla="*/ 0 w 2054226"/>
              <a:gd name="connsiteY0" fmla="*/ 0 h 4491517"/>
              <a:gd name="connsiteX1" fmla="*/ 2054226 w 2054226"/>
              <a:gd name="connsiteY1" fmla="*/ 0 h 4491517"/>
              <a:gd name="connsiteX2" fmla="*/ 2054226 w 2054226"/>
              <a:gd name="connsiteY2" fmla="*/ 4491517 h 4491517"/>
              <a:gd name="connsiteX3" fmla="*/ 0 w 2054226"/>
              <a:gd name="connsiteY3" fmla="*/ 4491517 h 44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4226" h="4491517">
                <a:moveTo>
                  <a:pt x="0" y="0"/>
                </a:moveTo>
                <a:lnTo>
                  <a:pt x="2054226" y="0"/>
                </a:lnTo>
                <a:lnTo>
                  <a:pt x="2054226" y="4491517"/>
                </a:lnTo>
                <a:lnTo>
                  <a:pt x="0" y="44915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Freeform 19">
            <a:extLst>
              <a:ext uri="{FF2B5EF4-FFF2-40B4-BE49-F238E27FC236}">
                <a16:creationId xmlns:a16="http://schemas.microsoft.com/office/drawing/2014/main" id="{3F7F6F75-6550-4862-8B1C-E5E64279C272}"/>
              </a:ext>
            </a:extLst>
          </p:cNvPr>
          <p:cNvSpPr>
            <a:spLocks/>
          </p:cNvSpPr>
          <p:nvPr userDrawn="1"/>
        </p:nvSpPr>
        <p:spPr bwMode="auto">
          <a:xfrm>
            <a:off x="11537433" y="333486"/>
            <a:ext cx="432898" cy="431218"/>
          </a:xfrm>
          <a:custGeom>
            <a:avLst/>
            <a:gdLst>
              <a:gd name="T0" fmla="*/ 162 w 324"/>
              <a:gd name="T1" fmla="*/ 0 h 323"/>
              <a:gd name="T2" fmla="*/ 48 w 324"/>
              <a:gd name="T3" fmla="*/ 47 h 323"/>
              <a:gd name="T4" fmla="*/ 0 w 324"/>
              <a:gd name="T5" fmla="*/ 162 h 323"/>
              <a:gd name="T6" fmla="*/ 162 w 324"/>
              <a:gd name="T7" fmla="*/ 323 h 323"/>
              <a:gd name="T8" fmla="*/ 324 w 324"/>
              <a:gd name="T9" fmla="*/ 162 h 323"/>
              <a:gd name="T10" fmla="*/ 276 w 324"/>
              <a:gd name="T11" fmla="*/ 47 h 323"/>
              <a:gd name="T12" fmla="*/ 162 w 324"/>
              <a:gd name="T13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23">
                <a:moveTo>
                  <a:pt x="162" y="0"/>
                </a:moveTo>
                <a:cubicBezTo>
                  <a:pt x="119" y="0"/>
                  <a:pt x="78" y="17"/>
                  <a:pt x="48" y="47"/>
                </a:cubicBezTo>
                <a:cubicBezTo>
                  <a:pt x="17" y="78"/>
                  <a:pt x="0" y="118"/>
                  <a:pt x="0" y="162"/>
                </a:cubicBezTo>
                <a:cubicBezTo>
                  <a:pt x="0" y="251"/>
                  <a:pt x="73" y="323"/>
                  <a:pt x="162" y="323"/>
                </a:cubicBezTo>
                <a:cubicBezTo>
                  <a:pt x="251" y="323"/>
                  <a:pt x="324" y="251"/>
                  <a:pt x="324" y="162"/>
                </a:cubicBezTo>
                <a:cubicBezTo>
                  <a:pt x="324" y="118"/>
                  <a:pt x="307" y="78"/>
                  <a:pt x="276" y="47"/>
                </a:cubicBezTo>
                <a:cubicBezTo>
                  <a:pt x="246" y="17"/>
                  <a:pt x="205" y="0"/>
                  <a:pt x="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13">
            <a:extLst>
              <a:ext uri="{FF2B5EF4-FFF2-40B4-BE49-F238E27FC236}">
                <a16:creationId xmlns:a16="http://schemas.microsoft.com/office/drawing/2014/main" id="{10A750C2-E31E-45AA-A6BD-3F9B1C66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aleway Medium" panose="020B0603030101060003" pitchFamily="34" charset="0"/>
              </a:defRPr>
            </a:lvl1pPr>
          </a:lstStyle>
          <a:p>
            <a:fld id="{12ECA992-A3F4-43F5-9894-C8C908A8F4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17"/>
            <a:ext cx="10515600" cy="605483"/>
          </a:xfrm>
        </p:spPr>
        <p:txBody>
          <a:bodyPr/>
          <a:lstStyle>
            <a:lvl1pPr algn="l"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773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">
            <a:extLst>
              <a:ext uri="{FF2B5EF4-FFF2-40B4-BE49-F238E27FC236}">
                <a16:creationId xmlns:a16="http://schemas.microsoft.com/office/drawing/2014/main" id="{3F7F6F75-6550-4862-8B1C-E5E64279C272}"/>
              </a:ext>
            </a:extLst>
          </p:cNvPr>
          <p:cNvSpPr>
            <a:spLocks/>
          </p:cNvSpPr>
          <p:nvPr userDrawn="1"/>
        </p:nvSpPr>
        <p:spPr bwMode="auto">
          <a:xfrm>
            <a:off x="11537433" y="333486"/>
            <a:ext cx="432898" cy="431218"/>
          </a:xfrm>
          <a:custGeom>
            <a:avLst/>
            <a:gdLst>
              <a:gd name="T0" fmla="*/ 162 w 324"/>
              <a:gd name="T1" fmla="*/ 0 h 323"/>
              <a:gd name="T2" fmla="*/ 48 w 324"/>
              <a:gd name="T3" fmla="*/ 47 h 323"/>
              <a:gd name="T4" fmla="*/ 0 w 324"/>
              <a:gd name="T5" fmla="*/ 162 h 323"/>
              <a:gd name="T6" fmla="*/ 162 w 324"/>
              <a:gd name="T7" fmla="*/ 323 h 323"/>
              <a:gd name="T8" fmla="*/ 324 w 324"/>
              <a:gd name="T9" fmla="*/ 162 h 323"/>
              <a:gd name="T10" fmla="*/ 276 w 324"/>
              <a:gd name="T11" fmla="*/ 47 h 323"/>
              <a:gd name="T12" fmla="*/ 162 w 324"/>
              <a:gd name="T13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23">
                <a:moveTo>
                  <a:pt x="162" y="0"/>
                </a:moveTo>
                <a:cubicBezTo>
                  <a:pt x="119" y="0"/>
                  <a:pt x="78" y="17"/>
                  <a:pt x="48" y="47"/>
                </a:cubicBezTo>
                <a:cubicBezTo>
                  <a:pt x="17" y="78"/>
                  <a:pt x="0" y="118"/>
                  <a:pt x="0" y="162"/>
                </a:cubicBezTo>
                <a:cubicBezTo>
                  <a:pt x="0" y="251"/>
                  <a:pt x="73" y="323"/>
                  <a:pt x="162" y="323"/>
                </a:cubicBezTo>
                <a:cubicBezTo>
                  <a:pt x="251" y="323"/>
                  <a:pt x="324" y="251"/>
                  <a:pt x="324" y="162"/>
                </a:cubicBezTo>
                <a:cubicBezTo>
                  <a:pt x="324" y="118"/>
                  <a:pt x="307" y="78"/>
                  <a:pt x="276" y="47"/>
                </a:cubicBezTo>
                <a:cubicBezTo>
                  <a:pt x="246" y="17"/>
                  <a:pt x="205" y="0"/>
                  <a:pt x="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13">
            <a:extLst>
              <a:ext uri="{FF2B5EF4-FFF2-40B4-BE49-F238E27FC236}">
                <a16:creationId xmlns:a16="http://schemas.microsoft.com/office/drawing/2014/main" id="{10A750C2-E31E-45AA-A6BD-3F9B1C66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aleway Medium" panose="020B0603030101060003" pitchFamily="34" charset="0"/>
              </a:defRPr>
            </a:lvl1pPr>
          </a:lstStyle>
          <a:p>
            <a:fld id="{12ECA992-A3F4-43F5-9894-C8C908A8F4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62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">
            <a:extLst>
              <a:ext uri="{FF2B5EF4-FFF2-40B4-BE49-F238E27FC236}">
                <a16:creationId xmlns:a16="http://schemas.microsoft.com/office/drawing/2014/main" id="{3F7F6F75-6550-4862-8B1C-E5E64279C272}"/>
              </a:ext>
            </a:extLst>
          </p:cNvPr>
          <p:cNvSpPr>
            <a:spLocks/>
          </p:cNvSpPr>
          <p:nvPr userDrawn="1"/>
        </p:nvSpPr>
        <p:spPr bwMode="auto">
          <a:xfrm>
            <a:off x="11537433" y="333486"/>
            <a:ext cx="432898" cy="431218"/>
          </a:xfrm>
          <a:custGeom>
            <a:avLst/>
            <a:gdLst>
              <a:gd name="T0" fmla="*/ 162 w 324"/>
              <a:gd name="T1" fmla="*/ 0 h 323"/>
              <a:gd name="T2" fmla="*/ 48 w 324"/>
              <a:gd name="T3" fmla="*/ 47 h 323"/>
              <a:gd name="T4" fmla="*/ 0 w 324"/>
              <a:gd name="T5" fmla="*/ 162 h 323"/>
              <a:gd name="T6" fmla="*/ 162 w 324"/>
              <a:gd name="T7" fmla="*/ 323 h 323"/>
              <a:gd name="T8" fmla="*/ 324 w 324"/>
              <a:gd name="T9" fmla="*/ 162 h 323"/>
              <a:gd name="T10" fmla="*/ 276 w 324"/>
              <a:gd name="T11" fmla="*/ 47 h 323"/>
              <a:gd name="T12" fmla="*/ 162 w 324"/>
              <a:gd name="T13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23">
                <a:moveTo>
                  <a:pt x="162" y="0"/>
                </a:moveTo>
                <a:cubicBezTo>
                  <a:pt x="119" y="0"/>
                  <a:pt x="78" y="17"/>
                  <a:pt x="48" y="47"/>
                </a:cubicBezTo>
                <a:cubicBezTo>
                  <a:pt x="17" y="78"/>
                  <a:pt x="0" y="118"/>
                  <a:pt x="0" y="162"/>
                </a:cubicBezTo>
                <a:cubicBezTo>
                  <a:pt x="0" y="251"/>
                  <a:pt x="73" y="323"/>
                  <a:pt x="162" y="323"/>
                </a:cubicBezTo>
                <a:cubicBezTo>
                  <a:pt x="251" y="323"/>
                  <a:pt x="324" y="251"/>
                  <a:pt x="324" y="162"/>
                </a:cubicBezTo>
                <a:cubicBezTo>
                  <a:pt x="324" y="118"/>
                  <a:pt x="307" y="78"/>
                  <a:pt x="276" y="47"/>
                </a:cubicBezTo>
                <a:cubicBezTo>
                  <a:pt x="246" y="17"/>
                  <a:pt x="205" y="0"/>
                  <a:pt x="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13">
            <a:extLst>
              <a:ext uri="{FF2B5EF4-FFF2-40B4-BE49-F238E27FC236}">
                <a16:creationId xmlns:a16="http://schemas.microsoft.com/office/drawing/2014/main" id="{10A750C2-E31E-45AA-A6BD-3F9B1C66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aleway Medium" panose="020B0603030101060003" pitchFamily="34" charset="0"/>
              </a:defRPr>
            </a:lvl1pPr>
          </a:lstStyle>
          <a:p>
            <a:fld id="{12ECA992-A3F4-43F5-9894-C8C908A8F4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2157197-E950-49AE-AB3D-C857D70961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078" y="1484784"/>
            <a:ext cx="10667844" cy="2453986"/>
          </a:xfrm>
          <a:custGeom>
            <a:avLst/>
            <a:gdLst>
              <a:gd name="connsiteX0" fmla="*/ 173080 w 10667844"/>
              <a:gd name="connsiteY0" fmla="*/ 0 h 2453986"/>
              <a:gd name="connsiteX1" fmla="*/ 10494764 w 10667844"/>
              <a:gd name="connsiteY1" fmla="*/ 0 h 2453986"/>
              <a:gd name="connsiteX2" fmla="*/ 10667844 w 10667844"/>
              <a:gd name="connsiteY2" fmla="*/ 173080 h 2453986"/>
              <a:gd name="connsiteX3" fmla="*/ 10667844 w 10667844"/>
              <a:gd name="connsiteY3" fmla="*/ 2280906 h 2453986"/>
              <a:gd name="connsiteX4" fmla="*/ 10494764 w 10667844"/>
              <a:gd name="connsiteY4" fmla="*/ 2453986 h 2453986"/>
              <a:gd name="connsiteX5" fmla="*/ 173080 w 10667844"/>
              <a:gd name="connsiteY5" fmla="*/ 2453986 h 2453986"/>
              <a:gd name="connsiteX6" fmla="*/ 0 w 10667844"/>
              <a:gd name="connsiteY6" fmla="*/ 2280906 h 2453986"/>
              <a:gd name="connsiteX7" fmla="*/ 0 w 10667844"/>
              <a:gd name="connsiteY7" fmla="*/ 173080 h 2453986"/>
              <a:gd name="connsiteX8" fmla="*/ 173080 w 10667844"/>
              <a:gd name="connsiteY8" fmla="*/ 0 h 24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67844" h="2453986">
                <a:moveTo>
                  <a:pt x="173080" y="0"/>
                </a:moveTo>
                <a:lnTo>
                  <a:pt x="10494764" y="0"/>
                </a:lnTo>
                <a:cubicBezTo>
                  <a:pt x="10590353" y="0"/>
                  <a:pt x="10667844" y="77491"/>
                  <a:pt x="10667844" y="173080"/>
                </a:cubicBezTo>
                <a:lnTo>
                  <a:pt x="10667844" y="2280906"/>
                </a:lnTo>
                <a:cubicBezTo>
                  <a:pt x="10667844" y="2376495"/>
                  <a:pt x="10590353" y="2453986"/>
                  <a:pt x="10494764" y="2453986"/>
                </a:cubicBezTo>
                <a:lnTo>
                  <a:pt x="173080" y="2453986"/>
                </a:lnTo>
                <a:cubicBezTo>
                  <a:pt x="77491" y="2453986"/>
                  <a:pt x="0" y="2376495"/>
                  <a:pt x="0" y="2280906"/>
                </a:cubicBezTo>
                <a:lnTo>
                  <a:pt x="0" y="173080"/>
                </a:lnTo>
                <a:cubicBezTo>
                  <a:pt x="0" y="77491"/>
                  <a:pt x="77491" y="0"/>
                  <a:pt x="1730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17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78BE2-D779-434C-8FE5-7AAA7C6475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548" y="0"/>
            <a:ext cx="12191999" cy="3428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82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78BE2-D779-434C-8FE5-7AAA7C6475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548" y="0"/>
            <a:ext cx="12191999" cy="3428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B45174C-FE3E-4C40-8445-C61C406846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2184" y="0"/>
            <a:ext cx="4437267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21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628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A20584-7125-4D68-9411-757C34AF6B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37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B11-E3BE-46A9-BF29-55492FECEEE1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26C-4479-4B7F-8262-56737A4E8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5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B11-E3BE-46A9-BF29-55492FECEEE1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26C-4479-4B7F-8262-56737A4E8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32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B11-E3BE-46A9-BF29-55492FECEEE1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26C-4479-4B7F-8262-56737A4E8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66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B11-E3BE-46A9-BF29-55492FECEEE1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26C-4479-4B7F-8262-56737A4E8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35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B11-E3BE-46A9-BF29-55492FECEEE1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26C-4479-4B7F-8262-56737A4E8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9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B11-E3BE-46A9-BF29-55492FECEEE1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26C-4479-4B7F-8262-56737A4E8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10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B11-E3BE-46A9-BF29-55492FECEEE1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26C-4479-4B7F-8262-56737A4E8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B11-E3BE-46A9-BF29-55492FECEEE1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26C-4479-4B7F-8262-56737A4E8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76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4B11-E3BE-46A9-BF29-55492FECEEE1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3126C-4479-4B7F-8262-56737A4E8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  <p:sldLayoutId id="2147483670" r:id="rId16"/>
    <p:sldLayoutId id="2147483672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MSI\Desktop\Работа\Данные\паттерн_1\паттерн_1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382" y="-553156"/>
            <a:ext cx="6281236" cy="77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SI\AppData\Local\Temp\Rar$DRa12204.40634\ВИШ лого\Лого ВИШ_Монтажная область 1 копия 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1" b="13470"/>
          <a:stretch/>
        </p:blipFill>
        <p:spPr bwMode="auto">
          <a:xfrm>
            <a:off x="6728525" y="155418"/>
            <a:ext cx="1669581" cy="116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8412671-EAE9-495B-93A9-3DE76B403A14}"/>
              </a:ext>
            </a:extLst>
          </p:cNvPr>
          <p:cNvGrpSpPr/>
          <p:nvPr/>
        </p:nvGrpSpPr>
        <p:grpSpPr>
          <a:xfrm>
            <a:off x="2907393" y="4283965"/>
            <a:ext cx="5375727" cy="707886"/>
            <a:chOff x="1392630" y="4442268"/>
            <a:chExt cx="5592926" cy="7078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B0644-951F-4066-A0C3-794CEF9AB475}"/>
                </a:ext>
              </a:extLst>
            </p:cNvPr>
            <p:cNvSpPr/>
            <p:nvPr/>
          </p:nvSpPr>
          <p:spPr>
            <a:xfrm>
              <a:off x="1490216" y="4442268"/>
              <a:ext cx="5495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// </a:t>
              </a:r>
              <a:r>
                <a:rPr lang="ru-RU" sz="2000" b="1" dirty="0">
                  <a:ea typeface="Open Sans" panose="020B0606030504020204" pitchFamily="34" charset="0"/>
                  <a:cs typeface="Open Sans" panose="020B0606030504020204" pitchFamily="34" charset="0"/>
                </a:rPr>
                <a:t>Подзаголовок</a:t>
              </a:r>
              <a:endParaRPr lang="en-US" sz="20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n-US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E79F87-8F5E-49D1-BCEE-B512E4B0A255}"/>
                </a:ext>
              </a:extLst>
            </p:cNvPr>
            <p:cNvSpPr/>
            <p:nvPr/>
          </p:nvSpPr>
          <p:spPr>
            <a:xfrm>
              <a:off x="1392630" y="4815486"/>
              <a:ext cx="538156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ru-RU" sz="1600" dirty="0">
                  <a:latin typeface="+mj-lt"/>
                  <a:sym typeface="Wingdings"/>
                </a:rPr>
                <a:t>Короткое описание или текстовая информация.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2905211-6F3B-412E-B42A-CEA2D30D0531}"/>
              </a:ext>
            </a:extLst>
          </p:cNvPr>
          <p:cNvSpPr txBox="1"/>
          <p:nvPr/>
        </p:nvSpPr>
        <p:spPr>
          <a:xfrm>
            <a:off x="2934545" y="2528754"/>
            <a:ext cx="6322911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sz="3600" b="1" dirty="0">
                <a:ea typeface="Open Sans" panose="020B0606030504020204" pitchFamily="34" charset="0"/>
                <a:cs typeface="Open Sans" panose="020B0606030504020204" pitchFamily="34" charset="0"/>
              </a:rPr>
              <a:t>Название проекта</a:t>
            </a:r>
          </a:p>
        </p:txBody>
      </p:sp>
      <p:pic>
        <p:nvPicPr>
          <p:cNvPr id="1026" name="Picture 2" descr="C:\Users\MSI\Desktop\Работа\Данные\лого\RUT_bla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90" y="-417091"/>
            <a:ext cx="3262664" cy="23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MSI\Desktop\Работа\Данные\паттерн_1\паттерн_1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3980481" y="-412017"/>
            <a:ext cx="6053573" cy="75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SI\Desktop\Работа\Данные\паттерн_1\паттерн_1_5_1_Монтажная область 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6" t="30620" r="38780" b="25309"/>
          <a:stretch/>
        </p:blipFill>
        <p:spPr bwMode="auto">
          <a:xfrm flipV="1">
            <a:off x="-299995" y="-3130570"/>
            <a:ext cx="2594151" cy="257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28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602A59EB-F16A-40F1-9F92-7491A30465F8}"/>
              </a:ext>
            </a:extLst>
          </p:cNvPr>
          <p:cNvSpPr/>
          <p:nvPr/>
        </p:nvSpPr>
        <p:spPr>
          <a:xfrm>
            <a:off x="3019102" y="3066582"/>
            <a:ext cx="1257300" cy="1257300"/>
          </a:xfrm>
          <a:prstGeom prst="ellipse">
            <a:avLst/>
          </a:prstGeom>
          <a:solidFill>
            <a:srgbClr val="3366CC"/>
          </a:solidFill>
          <a:ln>
            <a:noFill/>
          </a:ln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72">
            <a:extLst>
              <a:ext uri="{FF2B5EF4-FFF2-40B4-BE49-F238E27FC236}">
                <a16:creationId xmlns:a16="http://schemas.microsoft.com/office/drawing/2014/main" id="{F862426E-8166-4741-AE53-3F03D652753F}"/>
              </a:ext>
            </a:extLst>
          </p:cNvPr>
          <p:cNvSpPr>
            <a:spLocks noEditPoints="1"/>
          </p:cNvSpPr>
          <p:nvPr/>
        </p:nvSpPr>
        <p:spPr bwMode="auto">
          <a:xfrm>
            <a:off x="3285021" y="3299405"/>
            <a:ext cx="731635" cy="735037"/>
          </a:xfrm>
          <a:custGeom>
            <a:avLst/>
            <a:gdLst>
              <a:gd name="T0" fmla="*/ 98 w 100"/>
              <a:gd name="T1" fmla="*/ 34 h 100"/>
              <a:gd name="T2" fmla="*/ 95 w 100"/>
              <a:gd name="T3" fmla="*/ 32 h 100"/>
              <a:gd name="T4" fmla="*/ 72 w 100"/>
              <a:gd name="T5" fmla="*/ 32 h 100"/>
              <a:gd name="T6" fmla="*/ 72 w 100"/>
              <a:gd name="T7" fmla="*/ 22 h 100"/>
              <a:gd name="T8" fmla="*/ 50 w 100"/>
              <a:gd name="T9" fmla="*/ 0 h 100"/>
              <a:gd name="T10" fmla="*/ 28 w 100"/>
              <a:gd name="T11" fmla="*/ 22 h 100"/>
              <a:gd name="T12" fmla="*/ 28 w 100"/>
              <a:gd name="T13" fmla="*/ 32 h 100"/>
              <a:gd name="T14" fmla="*/ 5 w 100"/>
              <a:gd name="T15" fmla="*/ 32 h 100"/>
              <a:gd name="T16" fmla="*/ 1 w 100"/>
              <a:gd name="T17" fmla="*/ 34 h 100"/>
              <a:gd name="T18" fmla="*/ 0 w 100"/>
              <a:gd name="T19" fmla="*/ 38 h 100"/>
              <a:gd name="T20" fmla="*/ 7 w 100"/>
              <a:gd name="T21" fmla="*/ 96 h 100"/>
              <a:gd name="T22" fmla="*/ 12 w 100"/>
              <a:gd name="T23" fmla="*/ 100 h 100"/>
              <a:gd name="T24" fmla="*/ 87 w 100"/>
              <a:gd name="T25" fmla="*/ 100 h 100"/>
              <a:gd name="T26" fmla="*/ 92 w 100"/>
              <a:gd name="T27" fmla="*/ 95 h 100"/>
              <a:gd name="T28" fmla="*/ 100 w 100"/>
              <a:gd name="T29" fmla="*/ 38 h 100"/>
              <a:gd name="T30" fmla="*/ 98 w 100"/>
              <a:gd name="T31" fmla="*/ 34 h 100"/>
              <a:gd name="T32" fmla="*/ 28 w 100"/>
              <a:gd name="T33" fmla="*/ 52 h 100"/>
              <a:gd name="T34" fmla="*/ 24 w 100"/>
              <a:gd name="T35" fmla="*/ 48 h 100"/>
              <a:gd name="T36" fmla="*/ 28 w 100"/>
              <a:gd name="T37" fmla="*/ 44 h 100"/>
              <a:gd name="T38" fmla="*/ 32 w 100"/>
              <a:gd name="T39" fmla="*/ 48 h 100"/>
              <a:gd name="T40" fmla="*/ 28 w 100"/>
              <a:gd name="T41" fmla="*/ 52 h 100"/>
              <a:gd name="T42" fmla="*/ 32 w 100"/>
              <a:gd name="T43" fmla="*/ 22 h 100"/>
              <a:gd name="T44" fmla="*/ 50 w 100"/>
              <a:gd name="T45" fmla="*/ 4 h 100"/>
              <a:gd name="T46" fmla="*/ 68 w 100"/>
              <a:gd name="T47" fmla="*/ 22 h 100"/>
              <a:gd name="T48" fmla="*/ 68 w 100"/>
              <a:gd name="T49" fmla="*/ 32 h 100"/>
              <a:gd name="T50" fmla="*/ 32 w 100"/>
              <a:gd name="T51" fmla="*/ 32 h 100"/>
              <a:gd name="T52" fmla="*/ 32 w 100"/>
              <a:gd name="T53" fmla="*/ 22 h 100"/>
              <a:gd name="T54" fmla="*/ 72 w 100"/>
              <a:gd name="T55" fmla="*/ 52 h 100"/>
              <a:gd name="T56" fmla="*/ 68 w 100"/>
              <a:gd name="T57" fmla="*/ 48 h 100"/>
              <a:gd name="T58" fmla="*/ 72 w 100"/>
              <a:gd name="T59" fmla="*/ 44 h 100"/>
              <a:gd name="T60" fmla="*/ 76 w 100"/>
              <a:gd name="T61" fmla="*/ 48 h 100"/>
              <a:gd name="T62" fmla="*/ 72 w 100"/>
              <a:gd name="T63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" h="100">
                <a:moveTo>
                  <a:pt x="98" y="34"/>
                </a:moveTo>
                <a:cubicBezTo>
                  <a:pt x="97" y="33"/>
                  <a:pt x="96" y="32"/>
                  <a:pt x="95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22"/>
                  <a:pt x="72" y="22"/>
                  <a:pt x="72" y="22"/>
                </a:cubicBezTo>
                <a:cubicBezTo>
                  <a:pt x="72" y="10"/>
                  <a:pt x="62" y="0"/>
                  <a:pt x="50" y="0"/>
                </a:cubicBezTo>
                <a:cubicBezTo>
                  <a:pt x="38" y="0"/>
                  <a:pt x="28" y="10"/>
                  <a:pt x="28" y="22"/>
                </a:cubicBezTo>
                <a:cubicBezTo>
                  <a:pt x="28" y="32"/>
                  <a:pt x="28" y="32"/>
                  <a:pt x="28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2" y="33"/>
                  <a:pt x="1" y="34"/>
                </a:cubicBezTo>
                <a:cubicBezTo>
                  <a:pt x="0" y="35"/>
                  <a:pt x="0" y="37"/>
                  <a:pt x="0" y="38"/>
                </a:cubicBezTo>
                <a:cubicBezTo>
                  <a:pt x="7" y="96"/>
                  <a:pt x="7" y="96"/>
                  <a:pt x="7" y="96"/>
                </a:cubicBezTo>
                <a:cubicBezTo>
                  <a:pt x="8" y="98"/>
                  <a:pt x="10" y="100"/>
                  <a:pt x="12" y="100"/>
                </a:cubicBezTo>
                <a:cubicBezTo>
                  <a:pt x="87" y="100"/>
                  <a:pt x="87" y="100"/>
                  <a:pt x="87" y="100"/>
                </a:cubicBezTo>
                <a:cubicBezTo>
                  <a:pt x="89" y="100"/>
                  <a:pt x="92" y="98"/>
                  <a:pt x="92" y="95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00" y="37"/>
                  <a:pt x="99" y="35"/>
                  <a:pt x="98" y="34"/>
                </a:cubicBezTo>
                <a:moveTo>
                  <a:pt x="28" y="52"/>
                </a:moveTo>
                <a:cubicBezTo>
                  <a:pt x="25" y="52"/>
                  <a:pt x="24" y="50"/>
                  <a:pt x="24" y="48"/>
                </a:cubicBezTo>
                <a:cubicBezTo>
                  <a:pt x="24" y="46"/>
                  <a:pt x="25" y="44"/>
                  <a:pt x="28" y="44"/>
                </a:cubicBezTo>
                <a:cubicBezTo>
                  <a:pt x="30" y="44"/>
                  <a:pt x="32" y="46"/>
                  <a:pt x="32" y="48"/>
                </a:cubicBezTo>
                <a:cubicBezTo>
                  <a:pt x="32" y="50"/>
                  <a:pt x="30" y="52"/>
                  <a:pt x="28" y="52"/>
                </a:cubicBezTo>
                <a:moveTo>
                  <a:pt x="32" y="22"/>
                </a:moveTo>
                <a:cubicBezTo>
                  <a:pt x="32" y="12"/>
                  <a:pt x="40" y="4"/>
                  <a:pt x="50" y="4"/>
                </a:cubicBezTo>
                <a:cubicBezTo>
                  <a:pt x="60" y="4"/>
                  <a:pt x="68" y="12"/>
                  <a:pt x="68" y="22"/>
                </a:cubicBezTo>
                <a:cubicBezTo>
                  <a:pt x="68" y="32"/>
                  <a:pt x="68" y="32"/>
                  <a:pt x="68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22"/>
                </a:lnTo>
                <a:close/>
                <a:moveTo>
                  <a:pt x="72" y="52"/>
                </a:moveTo>
                <a:cubicBezTo>
                  <a:pt x="69" y="52"/>
                  <a:pt x="68" y="50"/>
                  <a:pt x="68" y="48"/>
                </a:cubicBezTo>
                <a:cubicBezTo>
                  <a:pt x="68" y="46"/>
                  <a:pt x="69" y="44"/>
                  <a:pt x="72" y="44"/>
                </a:cubicBezTo>
                <a:cubicBezTo>
                  <a:pt x="74" y="44"/>
                  <a:pt x="76" y="46"/>
                  <a:pt x="76" y="48"/>
                </a:cubicBezTo>
                <a:cubicBezTo>
                  <a:pt x="76" y="50"/>
                  <a:pt x="74" y="52"/>
                  <a:pt x="72" y="5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376F3F-FF4E-4E56-B29D-310BD07EB2D2}"/>
              </a:ext>
            </a:extLst>
          </p:cNvPr>
          <p:cNvSpPr/>
          <p:nvPr/>
        </p:nvSpPr>
        <p:spPr>
          <a:xfrm>
            <a:off x="899718" y="3066582"/>
            <a:ext cx="1257300" cy="125730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17">
            <a:extLst>
              <a:ext uri="{FF2B5EF4-FFF2-40B4-BE49-F238E27FC236}">
                <a16:creationId xmlns:a16="http://schemas.microsoft.com/office/drawing/2014/main" id="{B2D619DA-B3D7-44DB-8974-147B4CF039DD}"/>
              </a:ext>
            </a:extLst>
          </p:cNvPr>
          <p:cNvSpPr>
            <a:spLocks noEditPoints="1"/>
          </p:cNvSpPr>
          <p:nvPr/>
        </p:nvSpPr>
        <p:spPr bwMode="auto">
          <a:xfrm>
            <a:off x="1163410" y="3332816"/>
            <a:ext cx="728233" cy="724830"/>
          </a:xfrm>
          <a:custGeom>
            <a:avLst/>
            <a:gdLst>
              <a:gd name="T0" fmla="*/ 28 w 99"/>
              <a:gd name="T1" fmla="*/ 68 h 99"/>
              <a:gd name="T2" fmla="*/ 2 w 99"/>
              <a:gd name="T3" fmla="*/ 53 h 99"/>
              <a:gd name="T4" fmla="*/ 2 w 99"/>
              <a:gd name="T5" fmla="*/ 53 h 99"/>
              <a:gd name="T6" fmla="*/ 0 w 99"/>
              <a:gd name="T7" fmla="*/ 50 h 99"/>
              <a:gd name="T8" fmla="*/ 2 w 99"/>
              <a:gd name="T9" fmla="*/ 46 h 99"/>
              <a:gd name="T10" fmla="*/ 95 w 99"/>
              <a:gd name="T11" fmla="*/ 0 h 99"/>
              <a:gd name="T12" fmla="*/ 97 w 99"/>
              <a:gd name="T13" fmla="*/ 0 h 99"/>
              <a:gd name="T14" fmla="*/ 28 w 99"/>
              <a:gd name="T15" fmla="*/ 68 h 99"/>
              <a:gd name="T16" fmla="*/ 28 w 99"/>
              <a:gd name="T17" fmla="*/ 68 h 99"/>
              <a:gd name="T18" fmla="*/ 28 w 99"/>
              <a:gd name="T19" fmla="*/ 74 h 99"/>
              <a:gd name="T20" fmla="*/ 28 w 99"/>
              <a:gd name="T21" fmla="*/ 97 h 99"/>
              <a:gd name="T22" fmla="*/ 29 w 99"/>
              <a:gd name="T23" fmla="*/ 99 h 99"/>
              <a:gd name="T24" fmla="*/ 30 w 99"/>
              <a:gd name="T25" fmla="*/ 99 h 99"/>
              <a:gd name="T26" fmla="*/ 31 w 99"/>
              <a:gd name="T27" fmla="*/ 98 h 99"/>
              <a:gd name="T28" fmla="*/ 47 w 99"/>
              <a:gd name="T29" fmla="*/ 79 h 99"/>
              <a:gd name="T30" fmla="*/ 67 w 99"/>
              <a:gd name="T31" fmla="*/ 90 h 99"/>
              <a:gd name="T32" fmla="*/ 69 w 99"/>
              <a:gd name="T33" fmla="*/ 91 h 99"/>
              <a:gd name="T34" fmla="*/ 71 w 99"/>
              <a:gd name="T35" fmla="*/ 90 h 99"/>
              <a:gd name="T36" fmla="*/ 73 w 99"/>
              <a:gd name="T37" fmla="*/ 88 h 99"/>
              <a:gd name="T38" fmla="*/ 99 w 99"/>
              <a:gd name="T39" fmla="*/ 4 h 99"/>
              <a:gd name="T40" fmla="*/ 99 w 99"/>
              <a:gd name="T41" fmla="*/ 3 h 99"/>
              <a:gd name="T42" fmla="*/ 28 w 99"/>
              <a:gd name="T43" fmla="*/ 7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9" h="99">
                <a:moveTo>
                  <a:pt x="28" y="68"/>
                </a:moveTo>
                <a:cubicBezTo>
                  <a:pt x="2" y="53"/>
                  <a:pt x="2" y="53"/>
                  <a:pt x="2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1" y="53"/>
                  <a:pt x="0" y="51"/>
                  <a:pt x="0" y="50"/>
                </a:cubicBezTo>
                <a:cubicBezTo>
                  <a:pt x="0" y="48"/>
                  <a:pt x="1" y="47"/>
                  <a:pt x="2" y="46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6" y="0"/>
                  <a:pt x="97" y="0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moveTo>
                  <a:pt x="28" y="74"/>
                </a:moveTo>
                <a:cubicBezTo>
                  <a:pt x="28" y="97"/>
                  <a:pt x="28" y="97"/>
                  <a:pt x="28" y="97"/>
                </a:cubicBezTo>
                <a:cubicBezTo>
                  <a:pt x="28" y="98"/>
                  <a:pt x="28" y="99"/>
                  <a:pt x="29" y="99"/>
                </a:cubicBezTo>
                <a:cubicBezTo>
                  <a:pt x="29" y="99"/>
                  <a:pt x="30" y="99"/>
                  <a:pt x="30" y="99"/>
                </a:cubicBezTo>
                <a:cubicBezTo>
                  <a:pt x="30" y="99"/>
                  <a:pt x="31" y="99"/>
                  <a:pt x="31" y="98"/>
                </a:cubicBezTo>
                <a:cubicBezTo>
                  <a:pt x="47" y="79"/>
                  <a:pt x="47" y="79"/>
                  <a:pt x="47" y="79"/>
                </a:cubicBezTo>
                <a:cubicBezTo>
                  <a:pt x="67" y="90"/>
                  <a:pt x="67" y="90"/>
                  <a:pt x="67" y="90"/>
                </a:cubicBezTo>
                <a:cubicBezTo>
                  <a:pt x="68" y="90"/>
                  <a:pt x="69" y="91"/>
                  <a:pt x="69" y="91"/>
                </a:cubicBezTo>
                <a:cubicBezTo>
                  <a:pt x="70" y="91"/>
                  <a:pt x="70" y="91"/>
                  <a:pt x="71" y="90"/>
                </a:cubicBezTo>
                <a:cubicBezTo>
                  <a:pt x="72" y="90"/>
                  <a:pt x="73" y="89"/>
                  <a:pt x="73" y="88"/>
                </a:cubicBezTo>
                <a:cubicBezTo>
                  <a:pt x="99" y="4"/>
                  <a:pt x="99" y="4"/>
                  <a:pt x="99" y="4"/>
                </a:cubicBezTo>
                <a:cubicBezTo>
                  <a:pt x="99" y="4"/>
                  <a:pt x="99" y="4"/>
                  <a:pt x="99" y="3"/>
                </a:cubicBezTo>
                <a:lnTo>
                  <a:pt x="28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1B9182-6102-428C-BDFC-9428E195737C}"/>
              </a:ext>
            </a:extLst>
          </p:cNvPr>
          <p:cNvSpPr/>
          <p:nvPr/>
        </p:nvSpPr>
        <p:spPr>
          <a:xfrm>
            <a:off x="5138486" y="3066582"/>
            <a:ext cx="1257300" cy="125730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48">
            <a:extLst>
              <a:ext uri="{FF2B5EF4-FFF2-40B4-BE49-F238E27FC236}">
                <a16:creationId xmlns:a16="http://schemas.microsoft.com/office/drawing/2014/main" id="{D2DA1C4C-D4E3-4EFB-8F4B-4BFB18AC4C82}"/>
              </a:ext>
            </a:extLst>
          </p:cNvPr>
          <p:cNvSpPr>
            <a:spLocks noEditPoints="1"/>
          </p:cNvSpPr>
          <p:nvPr/>
        </p:nvSpPr>
        <p:spPr bwMode="auto">
          <a:xfrm>
            <a:off x="5399617" y="3299405"/>
            <a:ext cx="735037" cy="735037"/>
          </a:xfrm>
          <a:custGeom>
            <a:avLst/>
            <a:gdLst>
              <a:gd name="T0" fmla="*/ 68 w 100"/>
              <a:gd name="T1" fmla="*/ 88 h 100"/>
              <a:gd name="T2" fmla="*/ 32 w 100"/>
              <a:gd name="T3" fmla="*/ 84 h 100"/>
              <a:gd name="T4" fmla="*/ 32 w 100"/>
              <a:gd name="T5" fmla="*/ 76 h 100"/>
              <a:gd name="T6" fmla="*/ 68 w 100"/>
              <a:gd name="T7" fmla="*/ 72 h 100"/>
              <a:gd name="T8" fmla="*/ 32 w 100"/>
              <a:gd name="T9" fmla="*/ 76 h 100"/>
              <a:gd name="T10" fmla="*/ 80 w 100"/>
              <a:gd name="T11" fmla="*/ 28 h 100"/>
              <a:gd name="T12" fmla="*/ 78 w 100"/>
              <a:gd name="T13" fmla="*/ 0 h 100"/>
              <a:gd name="T14" fmla="*/ 20 w 100"/>
              <a:gd name="T15" fmla="*/ 2 h 100"/>
              <a:gd name="T16" fmla="*/ 5 w 100"/>
              <a:gd name="T17" fmla="*/ 28 h 100"/>
              <a:gd name="T18" fmla="*/ 0 w 100"/>
              <a:gd name="T19" fmla="*/ 83 h 100"/>
              <a:gd name="T20" fmla="*/ 20 w 100"/>
              <a:gd name="T21" fmla="*/ 88 h 100"/>
              <a:gd name="T22" fmla="*/ 22 w 100"/>
              <a:gd name="T23" fmla="*/ 100 h 100"/>
              <a:gd name="T24" fmla="*/ 80 w 100"/>
              <a:gd name="T25" fmla="*/ 98 h 100"/>
              <a:gd name="T26" fmla="*/ 95 w 100"/>
              <a:gd name="T27" fmla="*/ 88 h 100"/>
              <a:gd name="T28" fmla="*/ 100 w 100"/>
              <a:gd name="T29" fmla="*/ 33 h 100"/>
              <a:gd name="T30" fmla="*/ 24 w 100"/>
              <a:gd name="T31" fmla="*/ 4 h 100"/>
              <a:gd name="T32" fmla="*/ 76 w 100"/>
              <a:gd name="T33" fmla="*/ 28 h 100"/>
              <a:gd name="T34" fmla="*/ 24 w 100"/>
              <a:gd name="T35" fmla="*/ 4 h 100"/>
              <a:gd name="T36" fmla="*/ 76 w 100"/>
              <a:gd name="T37" fmla="*/ 68 h 100"/>
              <a:gd name="T38" fmla="*/ 24 w 100"/>
              <a:gd name="T39" fmla="*/ 96 h 100"/>
              <a:gd name="T40" fmla="*/ 16 w 100"/>
              <a:gd name="T41" fmla="*/ 68 h 100"/>
              <a:gd name="T42" fmla="*/ 84 w 100"/>
              <a:gd name="T43" fmla="*/ 64 h 100"/>
              <a:gd name="T44" fmla="*/ 88 w 100"/>
              <a:gd name="T45" fmla="*/ 48 h 100"/>
              <a:gd name="T46" fmla="*/ 76 w 100"/>
              <a:gd name="T47" fmla="*/ 44 h 100"/>
              <a:gd name="T48" fmla="*/ 88 w 100"/>
              <a:gd name="T49" fmla="*/ 48 h 100"/>
              <a:gd name="T50" fmla="*/ 32 w 100"/>
              <a:gd name="T51" fmla="*/ 84 h 100"/>
              <a:gd name="T52" fmla="*/ 68 w 100"/>
              <a:gd name="T53" fmla="*/ 88 h 100"/>
              <a:gd name="T54" fmla="*/ 68 w 100"/>
              <a:gd name="T55" fmla="*/ 72 h 100"/>
              <a:gd name="T56" fmla="*/ 32 w 100"/>
              <a:gd name="T57" fmla="*/ 76 h 100"/>
              <a:gd name="T58" fmla="*/ 68 w 100"/>
              <a:gd name="T59" fmla="*/ 72 h 100"/>
              <a:gd name="T60" fmla="*/ 68 w 100"/>
              <a:gd name="T61" fmla="*/ 88 h 100"/>
              <a:gd name="T62" fmla="*/ 32 w 100"/>
              <a:gd name="T63" fmla="*/ 84 h 100"/>
              <a:gd name="T64" fmla="*/ 32 w 100"/>
              <a:gd name="T65" fmla="*/ 76 h 100"/>
              <a:gd name="T66" fmla="*/ 68 w 100"/>
              <a:gd name="T67" fmla="*/ 72 h 100"/>
              <a:gd name="T68" fmla="*/ 32 w 100"/>
              <a:gd name="T6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0" h="100">
                <a:moveTo>
                  <a:pt x="32" y="88"/>
                </a:moveTo>
                <a:cubicBezTo>
                  <a:pt x="68" y="88"/>
                  <a:pt x="68" y="88"/>
                  <a:pt x="68" y="88"/>
                </a:cubicBezTo>
                <a:cubicBezTo>
                  <a:pt x="68" y="84"/>
                  <a:pt x="68" y="84"/>
                  <a:pt x="68" y="84"/>
                </a:cubicBezTo>
                <a:cubicBezTo>
                  <a:pt x="32" y="84"/>
                  <a:pt x="32" y="84"/>
                  <a:pt x="32" y="84"/>
                </a:cubicBezTo>
                <a:lnTo>
                  <a:pt x="32" y="88"/>
                </a:lnTo>
                <a:close/>
                <a:moveTo>
                  <a:pt x="32" y="76"/>
                </a:moveTo>
                <a:cubicBezTo>
                  <a:pt x="68" y="76"/>
                  <a:pt x="68" y="76"/>
                  <a:pt x="68" y="76"/>
                </a:cubicBezTo>
                <a:cubicBezTo>
                  <a:pt x="68" y="72"/>
                  <a:pt x="68" y="72"/>
                  <a:pt x="68" y="72"/>
                </a:cubicBezTo>
                <a:cubicBezTo>
                  <a:pt x="32" y="72"/>
                  <a:pt x="32" y="72"/>
                  <a:pt x="32" y="72"/>
                </a:cubicBezTo>
                <a:lnTo>
                  <a:pt x="32" y="76"/>
                </a:lnTo>
                <a:close/>
                <a:moveTo>
                  <a:pt x="95" y="28"/>
                </a:moveTo>
                <a:cubicBezTo>
                  <a:pt x="80" y="28"/>
                  <a:pt x="80" y="28"/>
                  <a:pt x="80" y="28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1"/>
                  <a:pt x="79" y="0"/>
                  <a:pt x="7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20" y="1"/>
                  <a:pt x="20" y="2"/>
                </a:cubicBezTo>
                <a:cubicBezTo>
                  <a:pt x="20" y="28"/>
                  <a:pt x="20" y="28"/>
                  <a:pt x="20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30"/>
                  <a:pt x="0" y="3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5"/>
                  <a:pt x="2" y="88"/>
                  <a:pt x="5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98"/>
                  <a:pt x="20" y="98"/>
                  <a:pt x="20" y="98"/>
                </a:cubicBezTo>
                <a:cubicBezTo>
                  <a:pt x="20" y="99"/>
                  <a:pt x="20" y="100"/>
                  <a:pt x="22" y="100"/>
                </a:cubicBezTo>
                <a:cubicBezTo>
                  <a:pt x="78" y="100"/>
                  <a:pt x="78" y="100"/>
                  <a:pt x="78" y="100"/>
                </a:cubicBezTo>
                <a:cubicBezTo>
                  <a:pt x="79" y="100"/>
                  <a:pt x="80" y="99"/>
                  <a:pt x="80" y="98"/>
                </a:cubicBezTo>
                <a:cubicBezTo>
                  <a:pt x="80" y="88"/>
                  <a:pt x="80" y="88"/>
                  <a:pt x="80" y="88"/>
                </a:cubicBezTo>
                <a:cubicBezTo>
                  <a:pt x="95" y="88"/>
                  <a:pt x="95" y="88"/>
                  <a:pt x="95" y="88"/>
                </a:cubicBezTo>
                <a:cubicBezTo>
                  <a:pt x="97" y="88"/>
                  <a:pt x="100" y="85"/>
                  <a:pt x="100" y="83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0" y="30"/>
                  <a:pt x="97" y="28"/>
                  <a:pt x="95" y="28"/>
                </a:cubicBezTo>
                <a:moveTo>
                  <a:pt x="24" y="4"/>
                </a:moveTo>
                <a:cubicBezTo>
                  <a:pt x="76" y="4"/>
                  <a:pt x="76" y="4"/>
                  <a:pt x="76" y="4"/>
                </a:cubicBezTo>
                <a:cubicBezTo>
                  <a:pt x="76" y="28"/>
                  <a:pt x="76" y="28"/>
                  <a:pt x="76" y="28"/>
                </a:cubicBezTo>
                <a:cubicBezTo>
                  <a:pt x="24" y="28"/>
                  <a:pt x="24" y="28"/>
                  <a:pt x="24" y="28"/>
                </a:cubicBezTo>
                <a:lnTo>
                  <a:pt x="24" y="4"/>
                </a:lnTo>
                <a:close/>
                <a:moveTo>
                  <a:pt x="84" y="68"/>
                </a:moveTo>
                <a:cubicBezTo>
                  <a:pt x="76" y="68"/>
                  <a:pt x="76" y="68"/>
                  <a:pt x="76" y="68"/>
                </a:cubicBezTo>
                <a:cubicBezTo>
                  <a:pt x="76" y="96"/>
                  <a:pt x="76" y="96"/>
                  <a:pt x="76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24" y="68"/>
                  <a:pt x="24" y="68"/>
                  <a:pt x="2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64"/>
                  <a:pt x="16" y="64"/>
                  <a:pt x="16" y="64"/>
                </a:cubicBezTo>
                <a:cubicBezTo>
                  <a:pt x="84" y="64"/>
                  <a:pt x="84" y="64"/>
                  <a:pt x="84" y="64"/>
                </a:cubicBezTo>
                <a:lnTo>
                  <a:pt x="84" y="68"/>
                </a:lnTo>
                <a:close/>
                <a:moveTo>
                  <a:pt x="88" y="48"/>
                </a:moveTo>
                <a:cubicBezTo>
                  <a:pt x="76" y="48"/>
                  <a:pt x="76" y="48"/>
                  <a:pt x="76" y="48"/>
                </a:cubicBezTo>
                <a:cubicBezTo>
                  <a:pt x="76" y="44"/>
                  <a:pt x="76" y="44"/>
                  <a:pt x="76" y="44"/>
                </a:cubicBezTo>
                <a:cubicBezTo>
                  <a:pt x="88" y="44"/>
                  <a:pt x="88" y="44"/>
                  <a:pt x="88" y="44"/>
                </a:cubicBezTo>
                <a:lnTo>
                  <a:pt x="88" y="48"/>
                </a:lnTo>
                <a:close/>
                <a:moveTo>
                  <a:pt x="68" y="84"/>
                </a:moveTo>
                <a:cubicBezTo>
                  <a:pt x="32" y="84"/>
                  <a:pt x="32" y="84"/>
                  <a:pt x="32" y="84"/>
                </a:cubicBezTo>
                <a:cubicBezTo>
                  <a:pt x="32" y="88"/>
                  <a:pt x="32" y="88"/>
                  <a:pt x="32" y="88"/>
                </a:cubicBezTo>
                <a:cubicBezTo>
                  <a:pt x="68" y="88"/>
                  <a:pt x="68" y="88"/>
                  <a:pt x="68" y="88"/>
                </a:cubicBezTo>
                <a:lnTo>
                  <a:pt x="68" y="84"/>
                </a:lnTo>
                <a:close/>
                <a:moveTo>
                  <a:pt x="68" y="72"/>
                </a:moveTo>
                <a:cubicBezTo>
                  <a:pt x="32" y="72"/>
                  <a:pt x="32" y="72"/>
                  <a:pt x="32" y="72"/>
                </a:cubicBezTo>
                <a:cubicBezTo>
                  <a:pt x="32" y="76"/>
                  <a:pt x="32" y="76"/>
                  <a:pt x="32" y="76"/>
                </a:cubicBezTo>
                <a:cubicBezTo>
                  <a:pt x="68" y="76"/>
                  <a:pt x="68" y="76"/>
                  <a:pt x="68" y="76"/>
                </a:cubicBezTo>
                <a:lnTo>
                  <a:pt x="68" y="72"/>
                </a:lnTo>
                <a:close/>
                <a:moveTo>
                  <a:pt x="32" y="88"/>
                </a:moveTo>
                <a:cubicBezTo>
                  <a:pt x="68" y="88"/>
                  <a:pt x="68" y="88"/>
                  <a:pt x="68" y="88"/>
                </a:cubicBezTo>
                <a:cubicBezTo>
                  <a:pt x="68" y="84"/>
                  <a:pt x="68" y="84"/>
                  <a:pt x="68" y="84"/>
                </a:cubicBezTo>
                <a:cubicBezTo>
                  <a:pt x="32" y="84"/>
                  <a:pt x="32" y="84"/>
                  <a:pt x="32" y="84"/>
                </a:cubicBezTo>
                <a:lnTo>
                  <a:pt x="32" y="88"/>
                </a:lnTo>
                <a:close/>
                <a:moveTo>
                  <a:pt x="32" y="76"/>
                </a:moveTo>
                <a:cubicBezTo>
                  <a:pt x="68" y="76"/>
                  <a:pt x="68" y="76"/>
                  <a:pt x="68" y="76"/>
                </a:cubicBezTo>
                <a:cubicBezTo>
                  <a:pt x="68" y="72"/>
                  <a:pt x="68" y="72"/>
                  <a:pt x="68" y="72"/>
                </a:cubicBezTo>
                <a:cubicBezTo>
                  <a:pt x="32" y="72"/>
                  <a:pt x="32" y="72"/>
                  <a:pt x="32" y="72"/>
                </a:cubicBezTo>
                <a:lnTo>
                  <a:pt x="3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4298AAE-0A83-4D43-83DB-1E7B03395B3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-2988" t="-5883" r="-2738"/>
          <a:stretch/>
        </p:blipFill>
        <p:spPr>
          <a:xfrm>
            <a:off x="7752184" y="0"/>
            <a:ext cx="4437267" cy="6858000"/>
          </a:xfrm>
        </p:spPr>
      </p:pic>
      <p:grpSp>
        <p:nvGrpSpPr>
          <p:cNvPr id="6" name="Группа 5"/>
          <p:cNvGrpSpPr/>
          <p:nvPr/>
        </p:nvGrpSpPr>
        <p:grpSpPr>
          <a:xfrm>
            <a:off x="651695" y="447601"/>
            <a:ext cx="4109149" cy="1742536"/>
            <a:chOff x="592246" y="0"/>
            <a:chExt cx="4109149" cy="1742536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592246" y="710162"/>
              <a:ext cx="410914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ru-RU" sz="13000" b="1" spc="-300" dirty="0">
                  <a:solidFill>
                    <a:srgbClr val="3366CC"/>
                  </a:solidFill>
                </a:rPr>
                <a:t>2021</a:t>
              </a:r>
              <a:endParaRPr lang="en-GB" sz="13000" b="1" spc="-300" dirty="0">
                <a:solidFill>
                  <a:srgbClr val="3366CC"/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92247" y="0"/>
              <a:ext cx="3962500" cy="1742536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0"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16EEB3F5-03CD-4486-B023-03E300747300}"/>
              </a:ext>
            </a:extLst>
          </p:cNvPr>
          <p:cNvSpPr txBox="1">
            <a:spLocks/>
          </p:cNvSpPr>
          <p:nvPr/>
        </p:nvSpPr>
        <p:spPr>
          <a:xfrm>
            <a:off x="729330" y="1604825"/>
            <a:ext cx="4670287" cy="414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4000" dirty="0"/>
              <a:t>Подзаголовок</a:t>
            </a:r>
            <a:endParaRPr lang="en-GB" sz="4000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1479345" y="4812740"/>
            <a:ext cx="0" cy="280777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508749" y="5227038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81">
            <a:extLst>
              <a:ext uri="{FF2B5EF4-FFF2-40B4-BE49-F238E27FC236}">
                <a16:creationId xmlns:a16="http://schemas.microsoft.com/office/drawing/2014/main" id="{76F12111-7944-4371-9FC5-3FC0AA5D03C4}"/>
              </a:ext>
            </a:extLst>
          </p:cNvPr>
          <p:cNvSpPr/>
          <p:nvPr/>
        </p:nvSpPr>
        <p:spPr>
          <a:xfrm>
            <a:off x="482990" y="4424575"/>
            <a:ext cx="202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81">
            <a:extLst>
              <a:ext uri="{FF2B5EF4-FFF2-40B4-BE49-F238E27FC236}">
                <a16:creationId xmlns:a16="http://schemas.microsoft.com/office/drawing/2014/main" id="{76F12111-7944-4371-9FC5-3FC0AA5D03C4}"/>
              </a:ext>
            </a:extLst>
          </p:cNvPr>
          <p:cNvSpPr/>
          <p:nvPr/>
        </p:nvSpPr>
        <p:spPr>
          <a:xfrm>
            <a:off x="2631958" y="4424575"/>
            <a:ext cx="202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81">
            <a:extLst>
              <a:ext uri="{FF2B5EF4-FFF2-40B4-BE49-F238E27FC236}">
                <a16:creationId xmlns:a16="http://schemas.microsoft.com/office/drawing/2014/main" id="{76F12111-7944-4371-9FC5-3FC0AA5D03C4}"/>
              </a:ext>
            </a:extLst>
          </p:cNvPr>
          <p:cNvSpPr/>
          <p:nvPr/>
        </p:nvSpPr>
        <p:spPr>
          <a:xfrm>
            <a:off x="4780926" y="4424575"/>
            <a:ext cx="202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645565" y="4812740"/>
            <a:ext cx="0" cy="280777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5755100" y="4812740"/>
            <a:ext cx="0" cy="280777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2677702" y="5227038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787237" y="5227038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0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25D018D-0595-40B8-ACC2-9EEEE001F678}"/>
              </a:ext>
            </a:extLst>
          </p:cNvPr>
          <p:cNvSpPr/>
          <p:nvPr/>
        </p:nvSpPr>
        <p:spPr>
          <a:xfrm>
            <a:off x="7023602" y="1556791"/>
            <a:ext cx="4803209" cy="1337371"/>
          </a:xfrm>
          <a:prstGeom prst="roundRect">
            <a:avLst>
              <a:gd name="adj" fmla="val 1101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B45AD00-8940-4A9B-A8C9-38BAF4F0044C}"/>
              </a:ext>
            </a:extLst>
          </p:cNvPr>
          <p:cNvSpPr/>
          <p:nvPr/>
        </p:nvSpPr>
        <p:spPr>
          <a:xfrm>
            <a:off x="7023602" y="3042652"/>
            <a:ext cx="4803209" cy="2193584"/>
          </a:xfrm>
          <a:prstGeom prst="roundRect">
            <a:avLst>
              <a:gd name="adj" fmla="val 1101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548EB3C-E52D-47D8-A9B4-6F3CC0B308BF}"/>
              </a:ext>
            </a:extLst>
          </p:cNvPr>
          <p:cNvSpPr/>
          <p:nvPr/>
        </p:nvSpPr>
        <p:spPr>
          <a:xfrm>
            <a:off x="6947417" y="5465529"/>
            <a:ext cx="4803209" cy="1205130"/>
          </a:xfrm>
          <a:prstGeom prst="roundRect">
            <a:avLst>
              <a:gd name="adj" fmla="val 1101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6266347" y="3572557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6302667" y="1658496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6252995" y="5449445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523D06-2BC2-4D39-9ECE-4A7E2040DF22}"/>
              </a:ext>
            </a:extLst>
          </p:cNvPr>
          <p:cNvSpPr/>
          <p:nvPr/>
        </p:nvSpPr>
        <p:spPr>
          <a:xfrm>
            <a:off x="1059613" y="3094409"/>
            <a:ext cx="4803209" cy="968877"/>
          </a:xfrm>
          <a:prstGeom prst="roundRect">
            <a:avLst>
              <a:gd name="adj" fmla="val 1101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64702" y="3037745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CEBF04-A082-4B15-B126-54A29849F495}"/>
              </a:ext>
            </a:extLst>
          </p:cNvPr>
          <p:cNvSpPr/>
          <p:nvPr/>
        </p:nvSpPr>
        <p:spPr>
          <a:xfrm>
            <a:off x="1059613" y="1556792"/>
            <a:ext cx="4803209" cy="1372036"/>
          </a:xfrm>
          <a:prstGeom prst="roundRect">
            <a:avLst>
              <a:gd name="adj" fmla="val 1101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401022" y="1684374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92B28-76A3-4B98-87A1-E0D49825C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ECA992-A3F4-43F5-9894-C8C908A8F4D0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C43206-58AC-4171-B6EC-A44E315B1954}"/>
              </a:ext>
            </a:extLst>
          </p:cNvPr>
          <p:cNvSpPr/>
          <p:nvPr/>
        </p:nvSpPr>
        <p:spPr>
          <a:xfrm>
            <a:off x="1059613" y="4243125"/>
            <a:ext cx="4803209" cy="2434372"/>
          </a:xfrm>
          <a:prstGeom prst="roundRect">
            <a:avLst>
              <a:gd name="adj" fmla="val 1101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DFC9235-938E-48C1-B0DC-CEB3D03C3D80}"/>
              </a:ext>
            </a:extLst>
          </p:cNvPr>
          <p:cNvSpPr/>
          <p:nvPr/>
        </p:nvSpPr>
        <p:spPr>
          <a:xfrm>
            <a:off x="1704402" y="1618200"/>
            <a:ext cx="1134926" cy="370230"/>
          </a:xfrm>
          <a:prstGeom prst="rect">
            <a:avLst/>
          </a:prstGeom>
          <a:ln w="12700">
            <a:noFill/>
            <a:miter lim="400000"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Заголовок</a:t>
            </a: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84F9C7-EF17-4B75-9AE7-3B1889236B46}"/>
              </a:ext>
            </a:extLst>
          </p:cNvPr>
          <p:cNvSpPr/>
          <p:nvPr/>
        </p:nvSpPr>
        <p:spPr>
          <a:xfrm>
            <a:off x="1626864" y="2125980"/>
            <a:ext cx="3713301" cy="27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1" y="1867815"/>
            <a:ext cx="755167" cy="75516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9" y="3201022"/>
            <a:ext cx="755649" cy="755649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60" y="1834489"/>
            <a:ext cx="730216" cy="730216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23" y="3735833"/>
            <a:ext cx="755650" cy="75565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55" y="5633405"/>
            <a:ext cx="714283" cy="714283"/>
          </a:xfrm>
          <a:prstGeom prst="rect">
            <a:avLst/>
          </a:prstGeom>
        </p:spPr>
      </p:pic>
      <p:sp>
        <p:nvSpPr>
          <p:cNvPr id="46" name="Овал 45"/>
          <p:cNvSpPr/>
          <p:nvPr/>
        </p:nvSpPr>
        <p:spPr>
          <a:xfrm>
            <a:off x="351350" y="4919209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6" y="5082485"/>
            <a:ext cx="755650" cy="755650"/>
          </a:xfrm>
          <a:prstGeom prst="rect">
            <a:avLst/>
          </a:prstGeom>
        </p:spPr>
      </p:pic>
      <p:sp>
        <p:nvSpPr>
          <p:cNvPr id="50" name="Title 3">
            <a:extLst>
              <a:ext uri="{FF2B5EF4-FFF2-40B4-BE49-F238E27FC236}">
                <a16:creationId xmlns:a16="http://schemas.microsoft.com/office/drawing/2014/main" id="{2D626A79-BC55-4CE5-9961-6A4D0D89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96" y="203426"/>
            <a:ext cx="10515600" cy="605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dirty="0">
                <a:ea typeface="Open Sans" panose="020B0606030504020204" pitchFamily="34" charset="0"/>
                <a:cs typeface="Open Sans" panose="020B0606030504020204" pitchFamily="34" charset="0"/>
              </a:rPr>
              <a:t>Заголовок</a:t>
            </a:r>
            <a:endParaRPr lang="en-US" sz="28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36">
            <a:extLst>
              <a:ext uri="{FF2B5EF4-FFF2-40B4-BE49-F238E27FC236}">
                <a16:creationId xmlns:a16="http://schemas.microsoft.com/office/drawing/2014/main" id="{02D46453-7D7E-4383-891D-B5D41522F842}"/>
              </a:ext>
            </a:extLst>
          </p:cNvPr>
          <p:cNvSpPr/>
          <p:nvPr/>
        </p:nvSpPr>
        <p:spPr>
          <a:xfrm>
            <a:off x="565796" y="661422"/>
            <a:ext cx="1101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Подзаголовок</a:t>
            </a:r>
            <a:endParaRPr lang="en-US" sz="2000" dirty="0"/>
          </a:p>
        </p:txBody>
      </p:sp>
      <p:sp>
        <p:nvSpPr>
          <p:cNvPr id="35" name="Rectangle 81">
            <a:extLst>
              <a:ext uri="{FF2B5EF4-FFF2-40B4-BE49-F238E27FC236}">
                <a16:creationId xmlns:a16="http://schemas.microsoft.com/office/drawing/2014/main" id="{BE8D6AB1-D88F-4DC1-9BF9-B39E8104FE3B}"/>
              </a:ext>
            </a:extLst>
          </p:cNvPr>
          <p:cNvSpPr/>
          <p:nvPr/>
        </p:nvSpPr>
        <p:spPr>
          <a:xfrm>
            <a:off x="1687719" y="3115882"/>
            <a:ext cx="1134926" cy="370230"/>
          </a:xfrm>
          <a:prstGeom prst="rect">
            <a:avLst/>
          </a:prstGeom>
          <a:ln w="12700">
            <a:noFill/>
            <a:miter lim="400000"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Заголовок</a:t>
            </a: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Rectangle 82">
            <a:extLst>
              <a:ext uri="{FF2B5EF4-FFF2-40B4-BE49-F238E27FC236}">
                <a16:creationId xmlns:a16="http://schemas.microsoft.com/office/drawing/2014/main" id="{BB01E2B3-E898-4556-BCF1-439BC91383C2}"/>
              </a:ext>
            </a:extLst>
          </p:cNvPr>
          <p:cNvSpPr/>
          <p:nvPr/>
        </p:nvSpPr>
        <p:spPr>
          <a:xfrm>
            <a:off x="1610181" y="3623662"/>
            <a:ext cx="3713301" cy="27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81">
            <a:extLst>
              <a:ext uri="{FF2B5EF4-FFF2-40B4-BE49-F238E27FC236}">
                <a16:creationId xmlns:a16="http://schemas.microsoft.com/office/drawing/2014/main" id="{CD552740-580C-4CAC-A4D2-19A696CAECBC}"/>
              </a:ext>
            </a:extLst>
          </p:cNvPr>
          <p:cNvSpPr/>
          <p:nvPr/>
        </p:nvSpPr>
        <p:spPr>
          <a:xfrm>
            <a:off x="1687719" y="4313062"/>
            <a:ext cx="1134926" cy="370230"/>
          </a:xfrm>
          <a:prstGeom prst="rect">
            <a:avLst/>
          </a:prstGeom>
          <a:ln w="12700">
            <a:noFill/>
            <a:miter lim="400000"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Заголовок</a:t>
            </a: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Rectangle 82">
            <a:extLst>
              <a:ext uri="{FF2B5EF4-FFF2-40B4-BE49-F238E27FC236}">
                <a16:creationId xmlns:a16="http://schemas.microsoft.com/office/drawing/2014/main" id="{611334E4-6015-46CD-801C-6A5E08BD3288}"/>
              </a:ext>
            </a:extLst>
          </p:cNvPr>
          <p:cNvSpPr/>
          <p:nvPr/>
        </p:nvSpPr>
        <p:spPr>
          <a:xfrm>
            <a:off x="1610181" y="4820842"/>
            <a:ext cx="3713301" cy="27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81">
            <a:extLst>
              <a:ext uri="{FF2B5EF4-FFF2-40B4-BE49-F238E27FC236}">
                <a16:creationId xmlns:a16="http://schemas.microsoft.com/office/drawing/2014/main" id="{33B18248-47FA-4436-B9F1-BB957D721D59}"/>
              </a:ext>
            </a:extLst>
          </p:cNvPr>
          <p:cNvSpPr/>
          <p:nvPr/>
        </p:nvSpPr>
        <p:spPr>
          <a:xfrm>
            <a:off x="7692843" y="1839549"/>
            <a:ext cx="1134926" cy="370230"/>
          </a:xfrm>
          <a:prstGeom prst="rect">
            <a:avLst/>
          </a:prstGeom>
          <a:ln w="12700">
            <a:noFill/>
            <a:miter lim="400000"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Заголовок</a:t>
            </a: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Rectangle 82">
            <a:extLst>
              <a:ext uri="{FF2B5EF4-FFF2-40B4-BE49-F238E27FC236}">
                <a16:creationId xmlns:a16="http://schemas.microsoft.com/office/drawing/2014/main" id="{7D1EEA3E-4466-4AA7-B1BA-D2000CDACB8F}"/>
              </a:ext>
            </a:extLst>
          </p:cNvPr>
          <p:cNvSpPr/>
          <p:nvPr/>
        </p:nvSpPr>
        <p:spPr>
          <a:xfrm>
            <a:off x="7615305" y="2347329"/>
            <a:ext cx="3713301" cy="27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81">
            <a:extLst>
              <a:ext uri="{FF2B5EF4-FFF2-40B4-BE49-F238E27FC236}">
                <a16:creationId xmlns:a16="http://schemas.microsoft.com/office/drawing/2014/main" id="{22759B6A-95B6-48E5-962D-1ADF64C87C29}"/>
              </a:ext>
            </a:extLst>
          </p:cNvPr>
          <p:cNvSpPr/>
          <p:nvPr/>
        </p:nvSpPr>
        <p:spPr>
          <a:xfrm>
            <a:off x="7615305" y="3586567"/>
            <a:ext cx="1134926" cy="370230"/>
          </a:xfrm>
          <a:prstGeom prst="rect">
            <a:avLst/>
          </a:prstGeom>
          <a:ln w="12700">
            <a:noFill/>
            <a:miter lim="400000"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Заголовок</a:t>
            </a: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Rectangle 82">
            <a:extLst>
              <a:ext uri="{FF2B5EF4-FFF2-40B4-BE49-F238E27FC236}">
                <a16:creationId xmlns:a16="http://schemas.microsoft.com/office/drawing/2014/main" id="{780BD3D8-8EA9-47EE-838E-78613639A489}"/>
              </a:ext>
            </a:extLst>
          </p:cNvPr>
          <p:cNvSpPr/>
          <p:nvPr/>
        </p:nvSpPr>
        <p:spPr>
          <a:xfrm>
            <a:off x="7537767" y="4094347"/>
            <a:ext cx="3713301" cy="27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81">
            <a:extLst>
              <a:ext uri="{FF2B5EF4-FFF2-40B4-BE49-F238E27FC236}">
                <a16:creationId xmlns:a16="http://schemas.microsoft.com/office/drawing/2014/main" id="{4155DB3E-718B-42A6-9CBE-168AE41E3C88}"/>
              </a:ext>
            </a:extLst>
          </p:cNvPr>
          <p:cNvSpPr/>
          <p:nvPr/>
        </p:nvSpPr>
        <p:spPr>
          <a:xfrm>
            <a:off x="7624965" y="5564255"/>
            <a:ext cx="1134926" cy="370230"/>
          </a:xfrm>
          <a:prstGeom prst="rect">
            <a:avLst/>
          </a:prstGeom>
          <a:ln w="12700">
            <a:noFill/>
            <a:miter lim="400000"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Заголовок</a:t>
            </a: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Rectangle 82">
            <a:extLst>
              <a:ext uri="{FF2B5EF4-FFF2-40B4-BE49-F238E27FC236}">
                <a16:creationId xmlns:a16="http://schemas.microsoft.com/office/drawing/2014/main" id="{977602FA-DDA7-4C1E-A14C-AADF31444117}"/>
              </a:ext>
            </a:extLst>
          </p:cNvPr>
          <p:cNvSpPr/>
          <p:nvPr/>
        </p:nvSpPr>
        <p:spPr>
          <a:xfrm>
            <a:off x="7547427" y="6072035"/>
            <a:ext cx="3713301" cy="27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0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12194-70B0-4A4B-9629-F84BE4917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ECA992-A3F4-43F5-9894-C8C908A8F4D0}" type="slidenum">
              <a:rPr lang="en-US" smtClean="0">
                <a:latin typeface="+mn-lt"/>
              </a:rPr>
              <a:pPr/>
              <a:t>12</a:t>
            </a:fld>
            <a:endParaRPr lang="en-US" dirty="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D3641A-1897-47B4-B093-3E4197DBEC61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3138980" y="3700819"/>
            <a:ext cx="915236" cy="0"/>
          </a:xfrm>
          <a:prstGeom prst="line">
            <a:avLst/>
          </a:prstGeom>
          <a:solidFill>
            <a:schemeClr val="accent1"/>
          </a:solidFill>
          <a:ln w="254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9F45FE-864E-406C-9CFA-92C070C17D6D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359696" y="4285619"/>
            <a:ext cx="841274" cy="634562"/>
          </a:xfrm>
          <a:prstGeom prst="line">
            <a:avLst/>
          </a:prstGeom>
          <a:solidFill>
            <a:schemeClr val="accent1"/>
          </a:solidFill>
          <a:ln w="254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EC2F4C-75B5-451C-9FB3-2FA7D0E1091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87688" y="2353738"/>
            <a:ext cx="913282" cy="667461"/>
          </a:xfrm>
          <a:prstGeom prst="line">
            <a:avLst/>
          </a:prstGeom>
          <a:solidFill>
            <a:schemeClr val="accent1"/>
          </a:solidFill>
          <a:ln w="254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8A9E895-E1B0-4A1B-9D8A-D72876A060E8}"/>
              </a:ext>
            </a:extLst>
          </p:cNvPr>
          <p:cNvSpPr/>
          <p:nvPr/>
        </p:nvSpPr>
        <p:spPr>
          <a:xfrm>
            <a:off x="3939100" y="2759329"/>
            <a:ext cx="1788160" cy="1788160"/>
          </a:xfrm>
          <a:prstGeom prst="ellipse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1208F2E-94BD-4537-96EE-8E0634041350}"/>
              </a:ext>
            </a:extLst>
          </p:cNvPr>
          <p:cNvSpPr/>
          <p:nvPr/>
        </p:nvSpPr>
        <p:spPr>
          <a:xfrm>
            <a:off x="2553277" y="1812143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EA1E845-7FD5-4AA3-9D1D-FE3812FEC7AF}"/>
              </a:ext>
            </a:extLst>
          </p:cNvPr>
          <p:cNvSpPr/>
          <p:nvPr/>
        </p:nvSpPr>
        <p:spPr>
          <a:xfrm>
            <a:off x="2188545" y="3225601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E9DF9BB-B894-4CD1-9073-ED64F33AB35D}"/>
              </a:ext>
            </a:extLst>
          </p:cNvPr>
          <p:cNvSpPr/>
          <p:nvPr/>
        </p:nvSpPr>
        <p:spPr>
          <a:xfrm>
            <a:off x="2553277" y="4639058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1BAC830-EF14-4188-8D51-31C0A3DB233E}"/>
              </a:ext>
            </a:extLst>
          </p:cNvPr>
          <p:cNvCxnSpPr>
            <a:cxnSpLocks/>
            <a:stCxn id="151" idx="6"/>
          </p:cNvCxnSpPr>
          <p:nvPr/>
        </p:nvCxnSpPr>
        <p:spPr>
          <a:xfrm flipH="1">
            <a:off x="7944474" y="3700818"/>
            <a:ext cx="1868743" cy="0"/>
          </a:xfrm>
          <a:prstGeom prst="line">
            <a:avLst/>
          </a:prstGeom>
          <a:solidFill>
            <a:schemeClr val="accent1"/>
          </a:solidFill>
          <a:ln w="254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9FB5F31-AA64-446B-97AC-693DB1552E3F}"/>
              </a:ext>
            </a:extLst>
          </p:cNvPr>
          <p:cNvCxnSpPr>
            <a:cxnSpLocks/>
            <a:stCxn id="148" idx="3"/>
          </p:cNvCxnSpPr>
          <p:nvPr/>
        </p:nvCxnSpPr>
        <p:spPr>
          <a:xfrm flipV="1">
            <a:off x="6568534" y="2421142"/>
            <a:ext cx="2105694" cy="1898981"/>
          </a:xfrm>
          <a:prstGeom prst="line">
            <a:avLst/>
          </a:prstGeom>
          <a:solidFill>
            <a:schemeClr val="accent1"/>
          </a:solidFill>
          <a:ln w="254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A17CC05-0C33-40AE-B3B8-22EAA2FBFAD7}"/>
              </a:ext>
            </a:extLst>
          </p:cNvPr>
          <p:cNvCxnSpPr>
            <a:cxnSpLocks/>
            <a:endCxn id="148" idx="1"/>
          </p:cNvCxnSpPr>
          <p:nvPr/>
        </p:nvCxnSpPr>
        <p:spPr>
          <a:xfrm flipH="1" flipV="1">
            <a:off x="6568534" y="3055703"/>
            <a:ext cx="2177702" cy="1931881"/>
          </a:xfrm>
          <a:prstGeom prst="line">
            <a:avLst/>
          </a:prstGeom>
          <a:solidFill>
            <a:schemeClr val="accent1"/>
          </a:solidFill>
          <a:ln w="254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9A3FEB09-2D4D-4CE7-8465-64D719239A06}"/>
              </a:ext>
            </a:extLst>
          </p:cNvPr>
          <p:cNvSpPr/>
          <p:nvPr/>
        </p:nvSpPr>
        <p:spPr>
          <a:xfrm>
            <a:off x="6306664" y="2793833"/>
            <a:ext cx="1788160" cy="1788160"/>
          </a:xfrm>
          <a:prstGeom prst="ellipse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BEA3354-14EB-4F15-84A8-01968B2755BD}"/>
              </a:ext>
            </a:extLst>
          </p:cNvPr>
          <p:cNvSpPr/>
          <p:nvPr/>
        </p:nvSpPr>
        <p:spPr>
          <a:xfrm>
            <a:off x="8530212" y="4639058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5A3081A-81AF-4F45-AF6A-C795BC1B31AD}"/>
              </a:ext>
            </a:extLst>
          </p:cNvPr>
          <p:cNvSpPr/>
          <p:nvPr/>
        </p:nvSpPr>
        <p:spPr>
          <a:xfrm>
            <a:off x="8862782" y="3225600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1121EB7-8BEF-4594-8B57-C1A435C9760D}"/>
              </a:ext>
            </a:extLst>
          </p:cNvPr>
          <p:cNvSpPr/>
          <p:nvPr/>
        </p:nvSpPr>
        <p:spPr>
          <a:xfrm>
            <a:off x="8530212" y="1812143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284">
            <a:extLst>
              <a:ext uri="{FF2B5EF4-FFF2-40B4-BE49-F238E27FC236}">
                <a16:creationId xmlns:a16="http://schemas.microsoft.com/office/drawing/2014/main" id="{1B73D650-D6F5-465D-A3AF-BFEE8C935330}"/>
              </a:ext>
            </a:extLst>
          </p:cNvPr>
          <p:cNvSpPr>
            <a:spLocks noEditPoints="1"/>
          </p:cNvSpPr>
          <p:nvPr/>
        </p:nvSpPr>
        <p:spPr bwMode="auto">
          <a:xfrm>
            <a:off x="2743969" y="4890327"/>
            <a:ext cx="569051" cy="447897"/>
          </a:xfrm>
          <a:custGeom>
            <a:avLst/>
            <a:gdLst>
              <a:gd name="T0" fmla="*/ 62 w 74"/>
              <a:gd name="T1" fmla="*/ 28 h 58"/>
              <a:gd name="T2" fmla="*/ 56 w 74"/>
              <a:gd name="T3" fmla="*/ 0 h 58"/>
              <a:gd name="T4" fmla="*/ 12 w 74"/>
              <a:gd name="T5" fmla="*/ 6 h 58"/>
              <a:gd name="T6" fmla="*/ 6 w 74"/>
              <a:gd name="T7" fmla="*/ 14 h 58"/>
              <a:gd name="T8" fmla="*/ 0 w 74"/>
              <a:gd name="T9" fmla="*/ 52 h 58"/>
              <a:gd name="T10" fmla="*/ 25 w 74"/>
              <a:gd name="T11" fmla="*/ 58 h 58"/>
              <a:gd name="T12" fmla="*/ 52 w 74"/>
              <a:gd name="T13" fmla="*/ 54 h 58"/>
              <a:gd name="T14" fmla="*/ 53 w 74"/>
              <a:gd name="T15" fmla="*/ 50 h 58"/>
              <a:gd name="T16" fmla="*/ 46 w 74"/>
              <a:gd name="T17" fmla="*/ 47 h 58"/>
              <a:gd name="T18" fmla="*/ 56 w 74"/>
              <a:gd name="T19" fmla="*/ 42 h 58"/>
              <a:gd name="T20" fmla="*/ 59 w 74"/>
              <a:gd name="T21" fmla="*/ 58 h 58"/>
              <a:gd name="T22" fmla="*/ 74 w 74"/>
              <a:gd name="T23" fmla="*/ 54 h 58"/>
              <a:gd name="T24" fmla="*/ 70 w 74"/>
              <a:gd name="T25" fmla="*/ 28 h 58"/>
              <a:gd name="T26" fmla="*/ 25 w 74"/>
              <a:gd name="T27" fmla="*/ 55 h 58"/>
              <a:gd name="T28" fmla="*/ 3 w 74"/>
              <a:gd name="T29" fmla="*/ 52 h 58"/>
              <a:gd name="T30" fmla="*/ 28 w 74"/>
              <a:gd name="T31" fmla="*/ 52 h 58"/>
              <a:gd name="T32" fmla="*/ 3 w 74"/>
              <a:gd name="T33" fmla="*/ 49 h 58"/>
              <a:gd name="T34" fmla="*/ 28 w 74"/>
              <a:gd name="T35" fmla="*/ 22 h 58"/>
              <a:gd name="T36" fmla="*/ 28 w 74"/>
              <a:gd name="T37" fmla="*/ 20 h 58"/>
              <a:gd name="T38" fmla="*/ 3 w 74"/>
              <a:gd name="T39" fmla="*/ 19 h 58"/>
              <a:gd name="T40" fmla="*/ 25 w 74"/>
              <a:gd name="T41" fmla="*/ 16 h 58"/>
              <a:gd name="T42" fmla="*/ 28 w 74"/>
              <a:gd name="T43" fmla="*/ 20 h 58"/>
              <a:gd name="T44" fmla="*/ 51 w 74"/>
              <a:gd name="T45" fmla="*/ 50 h 58"/>
              <a:gd name="T46" fmla="*/ 31 w 74"/>
              <a:gd name="T47" fmla="*/ 52 h 58"/>
              <a:gd name="T48" fmla="*/ 49 w 74"/>
              <a:gd name="T49" fmla="*/ 49 h 58"/>
              <a:gd name="T50" fmla="*/ 31 w 74"/>
              <a:gd name="T51" fmla="*/ 42 h 58"/>
              <a:gd name="T52" fmla="*/ 43 w 74"/>
              <a:gd name="T53" fmla="*/ 47 h 58"/>
              <a:gd name="T54" fmla="*/ 56 w 74"/>
              <a:gd name="T55" fmla="*/ 39 h 58"/>
              <a:gd name="T56" fmla="*/ 31 w 74"/>
              <a:gd name="T57" fmla="*/ 36 h 58"/>
              <a:gd name="T58" fmla="*/ 56 w 74"/>
              <a:gd name="T59" fmla="*/ 39 h 58"/>
              <a:gd name="T60" fmla="*/ 56 w 74"/>
              <a:gd name="T61" fmla="*/ 33 h 58"/>
              <a:gd name="T62" fmla="*/ 31 w 74"/>
              <a:gd name="T63" fmla="*/ 19 h 58"/>
              <a:gd name="T64" fmla="*/ 15 w 74"/>
              <a:gd name="T65" fmla="*/ 14 h 58"/>
              <a:gd name="T66" fmla="*/ 19 w 74"/>
              <a:gd name="T67" fmla="*/ 3 h 58"/>
              <a:gd name="T68" fmla="*/ 59 w 74"/>
              <a:gd name="T69" fmla="*/ 6 h 58"/>
              <a:gd name="T70" fmla="*/ 56 w 74"/>
              <a:gd name="T71" fmla="*/ 32 h 58"/>
              <a:gd name="T72" fmla="*/ 70 w 74"/>
              <a:gd name="T73" fmla="*/ 55 h 58"/>
              <a:gd name="T74" fmla="*/ 58 w 74"/>
              <a:gd name="T75" fmla="*/ 54 h 58"/>
              <a:gd name="T76" fmla="*/ 71 w 74"/>
              <a:gd name="T77" fmla="*/ 53 h 58"/>
              <a:gd name="T78" fmla="*/ 71 w 74"/>
              <a:gd name="T79" fmla="*/ 50 h 58"/>
              <a:gd name="T80" fmla="*/ 58 w 74"/>
              <a:gd name="T81" fmla="*/ 36 h 58"/>
              <a:gd name="T82" fmla="*/ 71 w 74"/>
              <a:gd name="T83" fmla="*/ 50 h 58"/>
              <a:gd name="T84" fmla="*/ 58 w 74"/>
              <a:gd name="T85" fmla="*/ 33 h 58"/>
              <a:gd name="T86" fmla="*/ 59 w 74"/>
              <a:gd name="T87" fmla="*/ 31 h 58"/>
              <a:gd name="T88" fmla="*/ 71 w 74"/>
              <a:gd name="T89" fmla="*/ 32 h 58"/>
              <a:gd name="T90" fmla="*/ 71 w 74"/>
              <a:gd name="T91" fmla="*/ 3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4" h="58">
                <a:moveTo>
                  <a:pt x="70" y="28"/>
                </a:moveTo>
                <a:cubicBezTo>
                  <a:pt x="62" y="28"/>
                  <a:pt x="62" y="28"/>
                  <a:pt x="62" y="28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3"/>
                  <a:pt x="59" y="0"/>
                  <a:pt x="5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5" y="0"/>
                  <a:pt x="13" y="3"/>
                  <a:pt x="12" y="6"/>
                </a:cubicBezTo>
                <a:cubicBezTo>
                  <a:pt x="12" y="14"/>
                  <a:pt x="12" y="14"/>
                  <a:pt x="12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3" y="14"/>
                  <a:pt x="0" y="16"/>
                  <a:pt x="0" y="1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5"/>
                  <a:pt x="3" y="58"/>
                  <a:pt x="6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8" y="58"/>
                  <a:pt x="30" y="56"/>
                  <a:pt x="31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3" y="54"/>
                  <a:pt x="53" y="54"/>
                  <a:pt x="53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8"/>
                  <a:pt x="51" y="47"/>
                  <a:pt x="49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6" y="42"/>
                  <a:pt x="46" y="42"/>
                  <a:pt x="4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6"/>
                  <a:pt x="57" y="58"/>
                  <a:pt x="59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72" y="58"/>
                  <a:pt x="74" y="56"/>
                  <a:pt x="74" y="54"/>
                </a:cubicBezTo>
                <a:cubicBezTo>
                  <a:pt x="74" y="32"/>
                  <a:pt x="74" y="32"/>
                  <a:pt x="74" y="32"/>
                </a:cubicBezTo>
                <a:cubicBezTo>
                  <a:pt x="74" y="30"/>
                  <a:pt x="72" y="28"/>
                  <a:pt x="70" y="28"/>
                </a:cubicBezTo>
                <a:close/>
                <a:moveTo>
                  <a:pt x="28" y="52"/>
                </a:moveTo>
                <a:cubicBezTo>
                  <a:pt x="28" y="54"/>
                  <a:pt x="27" y="55"/>
                  <a:pt x="25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4" y="55"/>
                  <a:pt x="3" y="54"/>
                  <a:pt x="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28" y="52"/>
                  <a:pt x="28" y="52"/>
                  <a:pt x="28" y="52"/>
                </a:cubicBezTo>
                <a:close/>
                <a:moveTo>
                  <a:pt x="28" y="49"/>
                </a:moveTo>
                <a:cubicBezTo>
                  <a:pt x="3" y="49"/>
                  <a:pt x="3" y="49"/>
                  <a:pt x="3" y="49"/>
                </a:cubicBezTo>
                <a:cubicBezTo>
                  <a:pt x="3" y="22"/>
                  <a:pt x="3" y="22"/>
                  <a:pt x="3" y="22"/>
                </a:cubicBezTo>
                <a:cubicBezTo>
                  <a:pt x="28" y="22"/>
                  <a:pt x="28" y="22"/>
                  <a:pt x="28" y="22"/>
                </a:cubicBezTo>
                <a:lnTo>
                  <a:pt x="28" y="49"/>
                </a:lnTo>
                <a:close/>
                <a:moveTo>
                  <a:pt x="28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7"/>
                  <a:pt x="4" y="16"/>
                  <a:pt x="6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6"/>
                  <a:pt x="28" y="17"/>
                  <a:pt x="28" y="19"/>
                </a:cubicBezTo>
                <a:lnTo>
                  <a:pt x="28" y="20"/>
                </a:lnTo>
                <a:close/>
                <a:moveTo>
                  <a:pt x="49" y="49"/>
                </a:moveTo>
                <a:cubicBezTo>
                  <a:pt x="50" y="49"/>
                  <a:pt x="51" y="50"/>
                  <a:pt x="51" y="50"/>
                </a:cubicBezTo>
                <a:cubicBezTo>
                  <a:pt x="51" y="52"/>
                  <a:pt x="51" y="52"/>
                  <a:pt x="51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1" y="49"/>
                  <a:pt x="31" y="49"/>
                  <a:pt x="31" y="49"/>
                </a:cubicBezTo>
                <a:lnTo>
                  <a:pt x="49" y="49"/>
                </a:lnTo>
                <a:close/>
                <a:moveTo>
                  <a:pt x="31" y="47"/>
                </a:moveTo>
                <a:cubicBezTo>
                  <a:pt x="31" y="42"/>
                  <a:pt x="31" y="42"/>
                  <a:pt x="31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7"/>
                  <a:pt x="43" y="47"/>
                  <a:pt x="43" y="47"/>
                </a:cubicBezTo>
                <a:lnTo>
                  <a:pt x="31" y="47"/>
                </a:lnTo>
                <a:close/>
                <a:moveTo>
                  <a:pt x="56" y="39"/>
                </a:moveTo>
                <a:cubicBezTo>
                  <a:pt x="31" y="39"/>
                  <a:pt x="31" y="39"/>
                  <a:pt x="31" y="39"/>
                </a:cubicBezTo>
                <a:cubicBezTo>
                  <a:pt x="31" y="36"/>
                  <a:pt x="31" y="36"/>
                  <a:pt x="31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39"/>
                </a:lnTo>
                <a:close/>
                <a:moveTo>
                  <a:pt x="56" y="32"/>
                </a:moveTo>
                <a:cubicBezTo>
                  <a:pt x="56" y="33"/>
                  <a:pt x="56" y="33"/>
                  <a:pt x="56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6"/>
                  <a:pt x="28" y="14"/>
                  <a:pt x="2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4"/>
                  <a:pt x="17" y="3"/>
                  <a:pt x="19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58" y="3"/>
                  <a:pt x="59" y="4"/>
                  <a:pt x="59" y="6"/>
                </a:cubicBezTo>
                <a:cubicBezTo>
                  <a:pt x="59" y="28"/>
                  <a:pt x="59" y="28"/>
                  <a:pt x="59" y="28"/>
                </a:cubicBezTo>
                <a:cubicBezTo>
                  <a:pt x="57" y="28"/>
                  <a:pt x="56" y="30"/>
                  <a:pt x="56" y="32"/>
                </a:cubicBezTo>
                <a:close/>
                <a:moveTo>
                  <a:pt x="71" y="54"/>
                </a:moveTo>
                <a:cubicBezTo>
                  <a:pt x="71" y="55"/>
                  <a:pt x="71" y="55"/>
                  <a:pt x="70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8" y="55"/>
                  <a:pt x="58" y="54"/>
                </a:cubicBezTo>
                <a:cubicBezTo>
                  <a:pt x="58" y="53"/>
                  <a:pt x="58" y="53"/>
                  <a:pt x="58" y="53"/>
                </a:cubicBezTo>
                <a:cubicBezTo>
                  <a:pt x="71" y="53"/>
                  <a:pt x="71" y="53"/>
                  <a:pt x="71" y="53"/>
                </a:cubicBezTo>
                <a:lnTo>
                  <a:pt x="71" y="54"/>
                </a:lnTo>
                <a:close/>
                <a:moveTo>
                  <a:pt x="71" y="50"/>
                </a:moveTo>
                <a:cubicBezTo>
                  <a:pt x="58" y="50"/>
                  <a:pt x="58" y="50"/>
                  <a:pt x="58" y="50"/>
                </a:cubicBezTo>
                <a:cubicBezTo>
                  <a:pt x="58" y="36"/>
                  <a:pt x="58" y="36"/>
                  <a:pt x="58" y="36"/>
                </a:cubicBezTo>
                <a:cubicBezTo>
                  <a:pt x="71" y="36"/>
                  <a:pt x="71" y="36"/>
                  <a:pt x="71" y="36"/>
                </a:cubicBezTo>
                <a:lnTo>
                  <a:pt x="71" y="50"/>
                </a:lnTo>
                <a:close/>
                <a:moveTo>
                  <a:pt x="71" y="33"/>
                </a:moveTo>
                <a:cubicBezTo>
                  <a:pt x="58" y="33"/>
                  <a:pt x="58" y="33"/>
                  <a:pt x="58" y="33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1"/>
                  <a:pt x="59" y="31"/>
                  <a:pt x="59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1" y="31"/>
                  <a:pt x="71" y="32"/>
                </a:cubicBezTo>
                <a:lnTo>
                  <a:pt x="71" y="33"/>
                </a:lnTo>
                <a:close/>
                <a:moveTo>
                  <a:pt x="71" y="33"/>
                </a:moveTo>
                <a:cubicBezTo>
                  <a:pt x="71" y="33"/>
                  <a:pt x="71" y="33"/>
                  <a:pt x="71" y="3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385">
            <a:extLst>
              <a:ext uri="{FF2B5EF4-FFF2-40B4-BE49-F238E27FC236}">
                <a16:creationId xmlns:a16="http://schemas.microsoft.com/office/drawing/2014/main" id="{3AC4F20D-DD74-4843-BA1A-6046822EDA14}"/>
              </a:ext>
            </a:extLst>
          </p:cNvPr>
          <p:cNvSpPr>
            <a:spLocks noEditPoints="1"/>
          </p:cNvSpPr>
          <p:nvPr/>
        </p:nvSpPr>
        <p:spPr bwMode="auto">
          <a:xfrm>
            <a:off x="2746287" y="1989041"/>
            <a:ext cx="569051" cy="569048"/>
          </a:xfrm>
          <a:custGeom>
            <a:avLst/>
            <a:gdLst>
              <a:gd name="T0" fmla="*/ 67 w 74"/>
              <a:gd name="T1" fmla="*/ 17 h 74"/>
              <a:gd name="T2" fmla="*/ 44 w 74"/>
              <a:gd name="T3" fmla="*/ 9 h 74"/>
              <a:gd name="T4" fmla="*/ 20 w 74"/>
              <a:gd name="T5" fmla="*/ 2 h 74"/>
              <a:gd name="T6" fmla="*/ 13 w 74"/>
              <a:gd name="T7" fmla="*/ 12 h 74"/>
              <a:gd name="T8" fmla="*/ 10 w 74"/>
              <a:gd name="T9" fmla="*/ 13 h 74"/>
              <a:gd name="T10" fmla="*/ 8 w 74"/>
              <a:gd name="T11" fmla="*/ 15 h 74"/>
              <a:gd name="T12" fmla="*/ 7 w 74"/>
              <a:gd name="T13" fmla="*/ 17 h 74"/>
              <a:gd name="T14" fmla="*/ 6 w 74"/>
              <a:gd name="T15" fmla="*/ 19 h 74"/>
              <a:gd name="T16" fmla="*/ 5 w 74"/>
              <a:gd name="T17" fmla="*/ 22 h 74"/>
              <a:gd name="T18" fmla="*/ 4 w 74"/>
              <a:gd name="T19" fmla="*/ 28 h 74"/>
              <a:gd name="T20" fmla="*/ 1 w 74"/>
              <a:gd name="T21" fmla="*/ 33 h 74"/>
              <a:gd name="T22" fmla="*/ 0 w 74"/>
              <a:gd name="T23" fmla="*/ 36 h 74"/>
              <a:gd name="T24" fmla="*/ 3 w 74"/>
              <a:gd name="T25" fmla="*/ 49 h 74"/>
              <a:gd name="T26" fmla="*/ 12 w 74"/>
              <a:gd name="T27" fmla="*/ 64 h 74"/>
              <a:gd name="T28" fmla="*/ 14 w 74"/>
              <a:gd name="T29" fmla="*/ 69 h 74"/>
              <a:gd name="T30" fmla="*/ 17 w 74"/>
              <a:gd name="T31" fmla="*/ 71 h 74"/>
              <a:gd name="T32" fmla="*/ 20 w 74"/>
              <a:gd name="T33" fmla="*/ 73 h 74"/>
              <a:gd name="T34" fmla="*/ 23 w 74"/>
              <a:gd name="T35" fmla="*/ 74 h 74"/>
              <a:gd name="T36" fmla="*/ 43 w 74"/>
              <a:gd name="T37" fmla="*/ 73 h 74"/>
              <a:gd name="T38" fmla="*/ 58 w 74"/>
              <a:gd name="T39" fmla="*/ 67 h 74"/>
              <a:gd name="T40" fmla="*/ 72 w 74"/>
              <a:gd name="T41" fmla="*/ 44 h 74"/>
              <a:gd name="T42" fmla="*/ 23 w 74"/>
              <a:gd name="T43" fmla="*/ 71 h 74"/>
              <a:gd name="T44" fmla="*/ 21 w 74"/>
              <a:gd name="T45" fmla="*/ 71 h 74"/>
              <a:gd name="T46" fmla="*/ 19 w 74"/>
              <a:gd name="T47" fmla="*/ 70 h 74"/>
              <a:gd name="T48" fmla="*/ 16 w 74"/>
              <a:gd name="T49" fmla="*/ 67 h 74"/>
              <a:gd name="T50" fmla="*/ 15 w 74"/>
              <a:gd name="T51" fmla="*/ 65 h 74"/>
              <a:gd name="T52" fmla="*/ 16 w 74"/>
              <a:gd name="T53" fmla="*/ 54 h 74"/>
              <a:gd name="T54" fmla="*/ 5 w 74"/>
              <a:gd name="T55" fmla="*/ 52 h 74"/>
              <a:gd name="T56" fmla="*/ 12 w 74"/>
              <a:gd name="T57" fmla="*/ 44 h 74"/>
              <a:gd name="T58" fmla="*/ 3 w 74"/>
              <a:gd name="T59" fmla="*/ 36 h 74"/>
              <a:gd name="T60" fmla="*/ 4 w 74"/>
              <a:gd name="T61" fmla="*/ 33 h 74"/>
              <a:gd name="T62" fmla="*/ 6 w 74"/>
              <a:gd name="T63" fmla="*/ 30 h 74"/>
              <a:gd name="T64" fmla="*/ 12 w 74"/>
              <a:gd name="T65" fmla="*/ 27 h 74"/>
              <a:gd name="T66" fmla="*/ 14 w 74"/>
              <a:gd name="T67" fmla="*/ 14 h 74"/>
              <a:gd name="T68" fmla="*/ 17 w 74"/>
              <a:gd name="T69" fmla="*/ 11 h 74"/>
              <a:gd name="T70" fmla="*/ 26 w 74"/>
              <a:gd name="T71" fmla="*/ 25 h 74"/>
              <a:gd name="T72" fmla="*/ 25 w 74"/>
              <a:gd name="T73" fmla="*/ 27 h 74"/>
              <a:gd name="T74" fmla="*/ 36 w 74"/>
              <a:gd name="T75" fmla="*/ 33 h 74"/>
              <a:gd name="T76" fmla="*/ 26 w 74"/>
              <a:gd name="T77" fmla="*/ 36 h 74"/>
              <a:gd name="T78" fmla="*/ 26 w 74"/>
              <a:gd name="T79" fmla="*/ 42 h 74"/>
              <a:gd name="T80" fmla="*/ 26 w 74"/>
              <a:gd name="T81" fmla="*/ 48 h 74"/>
              <a:gd name="T82" fmla="*/ 27 w 74"/>
              <a:gd name="T83" fmla="*/ 59 h 74"/>
              <a:gd name="T84" fmla="*/ 25 w 74"/>
              <a:gd name="T85" fmla="*/ 71 h 74"/>
              <a:gd name="T86" fmla="*/ 24 w 74"/>
              <a:gd name="T87" fmla="*/ 25 h 74"/>
              <a:gd name="T88" fmla="*/ 24 w 74"/>
              <a:gd name="T89" fmla="*/ 35 h 74"/>
              <a:gd name="T90" fmla="*/ 31 w 74"/>
              <a:gd name="T91" fmla="*/ 42 h 74"/>
              <a:gd name="T92" fmla="*/ 25 w 74"/>
              <a:gd name="T93" fmla="*/ 58 h 74"/>
              <a:gd name="T94" fmla="*/ 60 w 74"/>
              <a:gd name="T95" fmla="*/ 53 h 74"/>
              <a:gd name="T96" fmla="*/ 43 w 74"/>
              <a:gd name="T97" fmla="*/ 63 h 74"/>
              <a:gd name="T98" fmla="*/ 38 w 74"/>
              <a:gd name="T99" fmla="*/ 54 h 74"/>
              <a:gd name="T100" fmla="*/ 42 w 74"/>
              <a:gd name="T101" fmla="*/ 3 h 74"/>
              <a:gd name="T102" fmla="*/ 58 w 74"/>
              <a:gd name="T103" fmla="*/ 10 h 74"/>
              <a:gd name="T104" fmla="*/ 65 w 74"/>
              <a:gd name="T105" fmla="*/ 32 h 74"/>
              <a:gd name="T106" fmla="*/ 38 w 74"/>
              <a:gd name="T107" fmla="*/ 22 h 74"/>
              <a:gd name="T108" fmla="*/ 38 w 74"/>
              <a:gd name="T109" fmla="*/ 43 h 74"/>
              <a:gd name="T110" fmla="*/ 38 w 74"/>
              <a:gd name="T111" fmla="*/ 4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" h="74">
                <a:moveTo>
                  <a:pt x="73" y="31"/>
                </a:moveTo>
                <a:cubicBezTo>
                  <a:pt x="73" y="30"/>
                  <a:pt x="73" y="30"/>
                  <a:pt x="72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5" y="27"/>
                  <a:pt x="64" y="24"/>
                  <a:pt x="62" y="22"/>
                </a:cubicBezTo>
                <a:cubicBezTo>
                  <a:pt x="67" y="17"/>
                  <a:pt x="67" y="17"/>
                  <a:pt x="67" y="17"/>
                </a:cubicBezTo>
                <a:cubicBezTo>
                  <a:pt x="68" y="17"/>
                  <a:pt x="68" y="16"/>
                  <a:pt x="67" y="16"/>
                </a:cubicBezTo>
                <a:cubicBezTo>
                  <a:pt x="65" y="12"/>
                  <a:pt x="62" y="9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2" y="12"/>
                  <a:pt x="52" y="12"/>
                  <a:pt x="52" y="12"/>
                </a:cubicBezTo>
                <a:cubicBezTo>
                  <a:pt x="50" y="10"/>
                  <a:pt x="47" y="9"/>
                  <a:pt x="44" y="9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4" y="1"/>
                  <a:pt x="43" y="1"/>
                </a:cubicBezTo>
                <a:cubicBezTo>
                  <a:pt x="39" y="0"/>
                  <a:pt x="35" y="0"/>
                  <a:pt x="31" y="1"/>
                </a:cubicBezTo>
                <a:cubicBezTo>
                  <a:pt x="31" y="1"/>
                  <a:pt x="31" y="1"/>
                  <a:pt x="30" y="1"/>
                </a:cubicBezTo>
                <a:cubicBezTo>
                  <a:pt x="27" y="0"/>
                  <a:pt x="23" y="0"/>
                  <a:pt x="20" y="2"/>
                </a:cubicBezTo>
                <a:cubicBezTo>
                  <a:pt x="17" y="4"/>
                  <a:pt x="15" y="8"/>
                  <a:pt x="15" y="11"/>
                </a:cubicBezTo>
                <a:cubicBezTo>
                  <a:pt x="15" y="11"/>
                  <a:pt x="14" y="11"/>
                  <a:pt x="14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1" y="12"/>
                  <a:pt x="11" y="12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4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6" y="17"/>
                  <a:pt x="6" y="17"/>
                </a:cubicBezTo>
                <a:cubicBezTo>
                  <a:pt x="6" y="17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4"/>
                  <a:pt x="5" y="25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5" y="27"/>
                  <a:pt x="5" y="27"/>
                </a:cubicBezTo>
                <a:cubicBezTo>
                  <a:pt x="5" y="28"/>
                  <a:pt x="4" y="28"/>
                  <a:pt x="4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30"/>
                  <a:pt x="3" y="30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3"/>
                  <a:pt x="1" y="33"/>
                  <a:pt x="1" y="34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5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7"/>
                  <a:pt x="0" y="37"/>
                </a:cubicBezTo>
                <a:cubicBezTo>
                  <a:pt x="0" y="41"/>
                  <a:pt x="2" y="44"/>
                  <a:pt x="4" y="46"/>
                </a:cubicBezTo>
                <a:cubicBezTo>
                  <a:pt x="4" y="47"/>
                  <a:pt x="3" y="48"/>
                  <a:pt x="3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1"/>
                  <a:pt x="3" y="52"/>
                  <a:pt x="3" y="52"/>
                </a:cubicBezTo>
                <a:cubicBezTo>
                  <a:pt x="3" y="58"/>
                  <a:pt x="6" y="63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12" y="64"/>
                  <a:pt x="12" y="65"/>
                </a:cubicBezTo>
                <a:cubicBezTo>
                  <a:pt x="12" y="65"/>
                  <a:pt x="12" y="65"/>
                  <a:pt x="12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7"/>
                  <a:pt x="14" y="68"/>
                  <a:pt x="14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5" y="69"/>
                  <a:pt x="15" y="70"/>
                  <a:pt x="15" y="70"/>
                </a:cubicBezTo>
                <a:cubicBezTo>
                  <a:pt x="15" y="70"/>
                  <a:pt x="15" y="70"/>
                  <a:pt x="15" y="70"/>
                </a:cubicBezTo>
                <a:cubicBezTo>
                  <a:pt x="16" y="70"/>
                  <a:pt x="16" y="71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7" y="72"/>
                  <a:pt x="17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72"/>
                  <a:pt x="18" y="72"/>
                  <a:pt x="19" y="72"/>
                </a:cubicBezTo>
                <a:cubicBezTo>
                  <a:pt x="19" y="73"/>
                  <a:pt x="19" y="73"/>
                  <a:pt x="19" y="73"/>
                </a:cubicBezTo>
                <a:cubicBezTo>
                  <a:pt x="20" y="73"/>
                  <a:pt x="20" y="73"/>
                  <a:pt x="20" y="73"/>
                </a:cubicBezTo>
                <a:cubicBezTo>
                  <a:pt x="20" y="73"/>
                  <a:pt x="20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2" y="74"/>
                  <a:pt x="22" y="74"/>
                </a:cubicBezTo>
                <a:cubicBezTo>
                  <a:pt x="22" y="74"/>
                  <a:pt x="22" y="74"/>
                  <a:pt x="22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4" y="74"/>
                </a:cubicBezTo>
                <a:cubicBezTo>
                  <a:pt x="24" y="74"/>
                  <a:pt x="24" y="74"/>
                  <a:pt x="25" y="74"/>
                </a:cubicBezTo>
                <a:cubicBezTo>
                  <a:pt x="27" y="74"/>
                  <a:pt x="28" y="74"/>
                  <a:pt x="30" y="73"/>
                </a:cubicBezTo>
                <a:cubicBezTo>
                  <a:pt x="30" y="73"/>
                  <a:pt x="30" y="73"/>
                  <a:pt x="31" y="73"/>
                </a:cubicBezTo>
                <a:cubicBezTo>
                  <a:pt x="35" y="74"/>
                  <a:pt x="39" y="74"/>
                  <a:pt x="43" y="73"/>
                </a:cubicBezTo>
                <a:cubicBezTo>
                  <a:pt x="44" y="73"/>
                  <a:pt x="44" y="73"/>
                  <a:pt x="44" y="72"/>
                </a:cubicBezTo>
                <a:cubicBezTo>
                  <a:pt x="44" y="66"/>
                  <a:pt x="44" y="66"/>
                  <a:pt x="44" y="66"/>
                </a:cubicBezTo>
                <a:cubicBezTo>
                  <a:pt x="47" y="65"/>
                  <a:pt x="50" y="64"/>
                  <a:pt x="52" y="62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8"/>
                  <a:pt x="58" y="68"/>
                  <a:pt x="58" y="67"/>
                </a:cubicBezTo>
                <a:cubicBezTo>
                  <a:pt x="62" y="65"/>
                  <a:pt x="65" y="62"/>
                  <a:pt x="67" y="58"/>
                </a:cubicBezTo>
                <a:cubicBezTo>
                  <a:pt x="68" y="58"/>
                  <a:pt x="68" y="57"/>
                  <a:pt x="67" y="57"/>
                </a:cubicBezTo>
                <a:cubicBezTo>
                  <a:pt x="62" y="52"/>
                  <a:pt x="62" y="52"/>
                  <a:pt x="62" y="52"/>
                </a:cubicBezTo>
                <a:cubicBezTo>
                  <a:pt x="64" y="50"/>
                  <a:pt x="65" y="47"/>
                  <a:pt x="66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3" y="44"/>
                  <a:pt x="73" y="44"/>
                  <a:pt x="73" y="43"/>
                </a:cubicBezTo>
                <a:cubicBezTo>
                  <a:pt x="74" y="39"/>
                  <a:pt x="74" y="35"/>
                  <a:pt x="73" y="31"/>
                </a:cubicBezTo>
                <a:close/>
                <a:moveTo>
                  <a:pt x="25" y="71"/>
                </a:moveTo>
                <a:cubicBezTo>
                  <a:pt x="24" y="71"/>
                  <a:pt x="24" y="71"/>
                  <a:pt x="24" y="71"/>
                </a:cubicBezTo>
                <a:cubicBezTo>
                  <a:pt x="24" y="71"/>
                  <a:pt x="23" y="71"/>
                  <a:pt x="23" y="71"/>
                </a:cubicBezTo>
                <a:cubicBezTo>
                  <a:pt x="23" y="71"/>
                  <a:pt x="23" y="71"/>
                  <a:pt x="23" y="71"/>
                </a:cubicBezTo>
                <a:cubicBezTo>
                  <a:pt x="23" y="71"/>
                  <a:pt x="22" y="71"/>
                  <a:pt x="22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71"/>
                  <a:pt x="21" y="71"/>
                  <a:pt x="21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71"/>
                  <a:pt x="20" y="71"/>
                  <a:pt x="20" y="71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70"/>
                  <a:pt x="20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69"/>
                  <a:pt x="17" y="69"/>
                  <a:pt x="17" y="68"/>
                </a:cubicBezTo>
                <a:cubicBezTo>
                  <a:pt x="17" y="68"/>
                  <a:pt x="17" y="68"/>
                  <a:pt x="17" y="68"/>
                </a:cubicBezTo>
                <a:cubicBezTo>
                  <a:pt x="17" y="68"/>
                  <a:pt x="16" y="68"/>
                  <a:pt x="16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7"/>
                  <a:pt x="16" y="67"/>
                  <a:pt x="16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15" y="65"/>
                  <a:pt x="15" y="65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4" y="63"/>
                  <a:pt x="14" y="63"/>
                </a:cubicBezTo>
                <a:cubicBezTo>
                  <a:pt x="13" y="60"/>
                  <a:pt x="14" y="56"/>
                  <a:pt x="16" y="54"/>
                </a:cubicBezTo>
                <a:cubicBezTo>
                  <a:pt x="16" y="53"/>
                  <a:pt x="16" y="52"/>
                  <a:pt x="16" y="52"/>
                </a:cubicBezTo>
                <a:cubicBezTo>
                  <a:pt x="15" y="52"/>
                  <a:pt x="14" y="52"/>
                  <a:pt x="14" y="52"/>
                </a:cubicBezTo>
                <a:cubicBezTo>
                  <a:pt x="12" y="55"/>
                  <a:pt x="11" y="58"/>
                  <a:pt x="11" y="60"/>
                </a:cubicBezTo>
                <a:cubicBezTo>
                  <a:pt x="11" y="61"/>
                  <a:pt x="11" y="61"/>
                  <a:pt x="11" y="61"/>
                </a:cubicBezTo>
                <a:cubicBezTo>
                  <a:pt x="8" y="60"/>
                  <a:pt x="5" y="56"/>
                  <a:pt x="5" y="52"/>
                </a:cubicBezTo>
                <a:cubicBezTo>
                  <a:pt x="5" y="52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49"/>
                  <a:pt x="6" y="48"/>
                  <a:pt x="7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8" y="45"/>
                  <a:pt x="10" y="44"/>
                  <a:pt x="12" y="44"/>
                </a:cubicBezTo>
                <a:cubicBezTo>
                  <a:pt x="12" y="43"/>
                  <a:pt x="13" y="43"/>
                  <a:pt x="12" y="42"/>
                </a:cubicBezTo>
                <a:cubicBezTo>
                  <a:pt x="12" y="41"/>
                  <a:pt x="12" y="41"/>
                  <a:pt x="11" y="41"/>
                </a:cubicBezTo>
                <a:cubicBezTo>
                  <a:pt x="9" y="42"/>
                  <a:pt x="7" y="43"/>
                  <a:pt x="6" y="44"/>
                </a:cubicBezTo>
                <a:cubicBezTo>
                  <a:pt x="4" y="42"/>
                  <a:pt x="3" y="40"/>
                  <a:pt x="3" y="37"/>
                </a:cubicBezTo>
                <a:cubicBezTo>
                  <a:pt x="3" y="37"/>
                  <a:pt x="3" y="36"/>
                  <a:pt x="3" y="36"/>
                </a:cubicBezTo>
                <a:cubicBezTo>
                  <a:pt x="3" y="36"/>
                  <a:pt x="3" y="36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2"/>
                  <a:pt x="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4" y="31"/>
                  <a:pt x="5" y="31"/>
                </a:cubicBezTo>
                <a:cubicBezTo>
                  <a:pt x="5" y="31"/>
                  <a:pt x="5" y="31"/>
                  <a:pt x="5" y="30"/>
                </a:cubicBezTo>
                <a:cubicBezTo>
                  <a:pt x="5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9"/>
                  <a:pt x="6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8" y="29"/>
                  <a:pt x="8" y="28"/>
                </a:cubicBezTo>
                <a:cubicBezTo>
                  <a:pt x="9" y="28"/>
                  <a:pt x="11" y="27"/>
                  <a:pt x="12" y="27"/>
                </a:cubicBezTo>
                <a:cubicBezTo>
                  <a:pt x="13" y="27"/>
                  <a:pt x="14" y="27"/>
                  <a:pt x="14" y="26"/>
                </a:cubicBezTo>
                <a:cubicBezTo>
                  <a:pt x="14" y="25"/>
                  <a:pt x="13" y="25"/>
                  <a:pt x="12" y="25"/>
                </a:cubicBezTo>
                <a:cubicBezTo>
                  <a:pt x="11" y="25"/>
                  <a:pt x="10" y="25"/>
                  <a:pt x="8" y="26"/>
                </a:cubicBezTo>
                <a:cubicBezTo>
                  <a:pt x="8" y="25"/>
                  <a:pt x="8" y="23"/>
                  <a:pt x="8" y="22"/>
                </a:cubicBezTo>
                <a:cubicBezTo>
                  <a:pt x="8" y="18"/>
                  <a:pt x="10" y="15"/>
                  <a:pt x="14" y="14"/>
                </a:cubicBezTo>
                <a:cubicBezTo>
                  <a:pt x="18" y="13"/>
                  <a:pt x="22" y="15"/>
                  <a:pt x="24" y="18"/>
                </a:cubicBezTo>
                <a:cubicBezTo>
                  <a:pt x="24" y="18"/>
                  <a:pt x="24" y="19"/>
                  <a:pt x="25" y="19"/>
                </a:cubicBezTo>
                <a:cubicBezTo>
                  <a:pt x="25" y="19"/>
                  <a:pt x="26" y="18"/>
                  <a:pt x="26" y="18"/>
                </a:cubicBezTo>
                <a:cubicBezTo>
                  <a:pt x="26" y="18"/>
                  <a:pt x="26" y="17"/>
                  <a:pt x="26" y="17"/>
                </a:cubicBezTo>
                <a:cubicBezTo>
                  <a:pt x="24" y="14"/>
                  <a:pt x="21" y="12"/>
                  <a:pt x="17" y="11"/>
                </a:cubicBezTo>
                <a:cubicBezTo>
                  <a:pt x="18" y="6"/>
                  <a:pt x="22" y="3"/>
                  <a:pt x="27" y="3"/>
                </a:cubicBezTo>
                <a:cubicBezTo>
                  <a:pt x="32" y="3"/>
                  <a:pt x="36" y="7"/>
                  <a:pt x="36" y="12"/>
                </a:cubicBezTo>
                <a:cubicBezTo>
                  <a:pt x="36" y="19"/>
                  <a:pt x="36" y="19"/>
                  <a:pt x="36" y="19"/>
                </a:cubicBezTo>
                <a:cubicBezTo>
                  <a:pt x="31" y="27"/>
                  <a:pt x="31" y="27"/>
                  <a:pt x="31" y="27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3"/>
                  <a:pt x="25" y="21"/>
                  <a:pt x="23" y="21"/>
                </a:cubicBezTo>
                <a:cubicBezTo>
                  <a:pt x="21" y="21"/>
                  <a:pt x="19" y="22"/>
                  <a:pt x="19" y="23"/>
                </a:cubicBezTo>
                <a:cubicBezTo>
                  <a:pt x="18" y="25"/>
                  <a:pt x="19" y="27"/>
                  <a:pt x="20" y="28"/>
                </a:cubicBezTo>
                <a:cubicBezTo>
                  <a:pt x="22" y="29"/>
                  <a:pt x="24" y="29"/>
                  <a:pt x="25" y="27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1" y="29"/>
                </a:cubicBezTo>
                <a:cubicBezTo>
                  <a:pt x="31" y="29"/>
                  <a:pt x="32" y="29"/>
                  <a:pt x="33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33"/>
                  <a:pt x="36" y="33"/>
                  <a:pt x="3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5" y="32"/>
                  <a:pt x="23" y="31"/>
                  <a:pt x="22" y="31"/>
                </a:cubicBezTo>
                <a:cubicBezTo>
                  <a:pt x="20" y="31"/>
                  <a:pt x="19" y="33"/>
                  <a:pt x="19" y="35"/>
                </a:cubicBezTo>
                <a:cubicBezTo>
                  <a:pt x="19" y="36"/>
                  <a:pt x="20" y="38"/>
                  <a:pt x="22" y="38"/>
                </a:cubicBezTo>
                <a:cubicBezTo>
                  <a:pt x="23" y="39"/>
                  <a:pt x="25" y="38"/>
                  <a:pt x="2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1"/>
                  <a:pt x="36" y="41"/>
                  <a:pt x="36" y="41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39"/>
                  <a:pt x="31" y="38"/>
                  <a:pt x="29" y="38"/>
                </a:cubicBezTo>
                <a:cubicBezTo>
                  <a:pt x="27" y="39"/>
                  <a:pt x="26" y="40"/>
                  <a:pt x="26" y="42"/>
                </a:cubicBezTo>
                <a:cubicBezTo>
                  <a:pt x="26" y="44"/>
                  <a:pt x="27" y="45"/>
                  <a:pt x="29" y="46"/>
                </a:cubicBezTo>
                <a:cubicBezTo>
                  <a:pt x="31" y="46"/>
                  <a:pt x="33" y="45"/>
                  <a:pt x="33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8"/>
                  <a:pt x="36" y="48"/>
                  <a:pt x="3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5" y="48"/>
                  <a:pt x="24" y="49"/>
                  <a:pt x="23" y="50"/>
                </a:cubicBezTo>
                <a:cubicBezTo>
                  <a:pt x="23" y="54"/>
                  <a:pt x="23" y="54"/>
                  <a:pt x="23" y="54"/>
                </a:cubicBezTo>
                <a:cubicBezTo>
                  <a:pt x="21" y="55"/>
                  <a:pt x="20" y="57"/>
                  <a:pt x="20" y="58"/>
                </a:cubicBezTo>
                <a:cubicBezTo>
                  <a:pt x="20" y="60"/>
                  <a:pt x="22" y="62"/>
                  <a:pt x="23" y="62"/>
                </a:cubicBezTo>
                <a:cubicBezTo>
                  <a:pt x="25" y="62"/>
                  <a:pt x="27" y="61"/>
                  <a:pt x="27" y="59"/>
                </a:cubicBezTo>
                <a:cubicBezTo>
                  <a:pt x="28" y="57"/>
                  <a:pt x="27" y="55"/>
                  <a:pt x="25" y="55"/>
                </a:cubicBezTo>
                <a:cubicBezTo>
                  <a:pt x="26" y="51"/>
                  <a:pt x="26" y="51"/>
                  <a:pt x="2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7"/>
                  <a:pt x="31" y="71"/>
                  <a:pt x="25" y="71"/>
                </a:cubicBezTo>
                <a:close/>
                <a:moveTo>
                  <a:pt x="24" y="25"/>
                </a:moveTo>
                <a:cubicBezTo>
                  <a:pt x="24" y="25"/>
                  <a:pt x="23" y="26"/>
                  <a:pt x="22" y="26"/>
                </a:cubicBezTo>
                <a:cubicBezTo>
                  <a:pt x="22" y="26"/>
                  <a:pt x="21" y="25"/>
                  <a:pt x="21" y="25"/>
                </a:cubicBezTo>
                <a:cubicBezTo>
                  <a:pt x="21" y="24"/>
                  <a:pt x="22" y="24"/>
                  <a:pt x="22" y="24"/>
                </a:cubicBezTo>
                <a:cubicBezTo>
                  <a:pt x="23" y="24"/>
                  <a:pt x="24" y="24"/>
                  <a:pt x="24" y="25"/>
                </a:cubicBezTo>
                <a:close/>
                <a:moveTo>
                  <a:pt x="24" y="35"/>
                </a:moveTo>
                <a:cubicBezTo>
                  <a:pt x="24" y="35"/>
                  <a:pt x="23" y="36"/>
                  <a:pt x="22" y="36"/>
                </a:cubicBezTo>
                <a:cubicBezTo>
                  <a:pt x="22" y="36"/>
                  <a:pt x="21" y="35"/>
                  <a:pt x="21" y="35"/>
                </a:cubicBezTo>
                <a:cubicBezTo>
                  <a:pt x="21" y="34"/>
                  <a:pt x="22" y="33"/>
                  <a:pt x="22" y="33"/>
                </a:cubicBezTo>
                <a:cubicBezTo>
                  <a:pt x="23" y="33"/>
                  <a:pt x="24" y="34"/>
                  <a:pt x="24" y="35"/>
                </a:cubicBezTo>
                <a:close/>
                <a:moveTo>
                  <a:pt x="31" y="42"/>
                </a:moveTo>
                <a:cubicBezTo>
                  <a:pt x="31" y="43"/>
                  <a:pt x="30" y="43"/>
                  <a:pt x="30" y="43"/>
                </a:cubicBezTo>
                <a:cubicBezTo>
                  <a:pt x="29" y="43"/>
                  <a:pt x="28" y="43"/>
                  <a:pt x="28" y="42"/>
                </a:cubicBezTo>
                <a:cubicBezTo>
                  <a:pt x="28" y="41"/>
                  <a:pt x="29" y="41"/>
                  <a:pt x="30" y="41"/>
                </a:cubicBezTo>
                <a:cubicBezTo>
                  <a:pt x="30" y="41"/>
                  <a:pt x="31" y="41"/>
                  <a:pt x="31" y="42"/>
                </a:cubicBezTo>
                <a:close/>
                <a:moveTo>
                  <a:pt x="25" y="58"/>
                </a:moveTo>
                <a:cubicBezTo>
                  <a:pt x="25" y="59"/>
                  <a:pt x="24" y="59"/>
                  <a:pt x="24" y="59"/>
                </a:cubicBezTo>
                <a:cubicBezTo>
                  <a:pt x="23" y="59"/>
                  <a:pt x="22" y="59"/>
                  <a:pt x="22" y="58"/>
                </a:cubicBezTo>
                <a:cubicBezTo>
                  <a:pt x="22" y="57"/>
                  <a:pt x="23" y="57"/>
                  <a:pt x="24" y="57"/>
                </a:cubicBezTo>
                <a:cubicBezTo>
                  <a:pt x="24" y="57"/>
                  <a:pt x="25" y="57"/>
                  <a:pt x="25" y="58"/>
                </a:cubicBezTo>
                <a:close/>
                <a:moveTo>
                  <a:pt x="71" y="42"/>
                </a:moveTo>
                <a:cubicBezTo>
                  <a:pt x="65" y="42"/>
                  <a:pt x="65" y="42"/>
                  <a:pt x="65" y="42"/>
                </a:cubicBezTo>
                <a:cubicBezTo>
                  <a:pt x="64" y="42"/>
                  <a:pt x="64" y="42"/>
                  <a:pt x="63" y="43"/>
                </a:cubicBezTo>
                <a:cubicBezTo>
                  <a:pt x="63" y="46"/>
                  <a:pt x="62" y="49"/>
                  <a:pt x="60" y="52"/>
                </a:cubicBezTo>
                <a:cubicBezTo>
                  <a:pt x="60" y="52"/>
                  <a:pt x="60" y="53"/>
                  <a:pt x="60" y="53"/>
                </a:cubicBezTo>
                <a:cubicBezTo>
                  <a:pt x="65" y="58"/>
                  <a:pt x="65" y="58"/>
                  <a:pt x="65" y="58"/>
                </a:cubicBezTo>
                <a:cubicBezTo>
                  <a:pt x="63" y="60"/>
                  <a:pt x="60" y="63"/>
                  <a:pt x="58" y="65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60"/>
                  <a:pt x="52" y="60"/>
                  <a:pt x="52" y="60"/>
                </a:cubicBezTo>
                <a:cubicBezTo>
                  <a:pt x="49" y="62"/>
                  <a:pt x="46" y="63"/>
                  <a:pt x="43" y="63"/>
                </a:cubicBezTo>
                <a:cubicBezTo>
                  <a:pt x="42" y="64"/>
                  <a:pt x="42" y="64"/>
                  <a:pt x="42" y="65"/>
                </a:cubicBezTo>
                <a:cubicBezTo>
                  <a:pt x="42" y="71"/>
                  <a:pt x="42" y="71"/>
                  <a:pt x="42" y="71"/>
                </a:cubicBezTo>
                <a:cubicBezTo>
                  <a:pt x="39" y="72"/>
                  <a:pt x="36" y="72"/>
                  <a:pt x="33" y="71"/>
                </a:cubicBezTo>
                <a:cubicBezTo>
                  <a:pt x="36" y="69"/>
                  <a:pt x="38" y="65"/>
                  <a:pt x="38" y="60"/>
                </a:cubicBezTo>
                <a:cubicBezTo>
                  <a:pt x="38" y="54"/>
                  <a:pt x="38" y="54"/>
                  <a:pt x="38" y="54"/>
                </a:cubicBezTo>
                <a:cubicBezTo>
                  <a:pt x="47" y="54"/>
                  <a:pt x="54" y="46"/>
                  <a:pt x="54" y="37"/>
                </a:cubicBezTo>
                <a:cubicBezTo>
                  <a:pt x="54" y="28"/>
                  <a:pt x="47" y="21"/>
                  <a:pt x="38" y="2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8"/>
                  <a:pt x="37" y="5"/>
                  <a:pt x="34" y="3"/>
                </a:cubicBezTo>
                <a:cubicBezTo>
                  <a:pt x="37" y="3"/>
                  <a:pt x="39" y="3"/>
                  <a:pt x="42" y="3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1"/>
                  <a:pt x="43" y="11"/>
                </a:cubicBezTo>
                <a:cubicBezTo>
                  <a:pt x="46" y="11"/>
                  <a:pt x="49" y="13"/>
                  <a:pt x="52" y="14"/>
                </a:cubicBezTo>
                <a:cubicBezTo>
                  <a:pt x="52" y="15"/>
                  <a:pt x="53" y="15"/>
                  <a:pt x="53" y="14"/>
                </a:cubicBezTo>
                <a:cubicBezTo>
                  <a:pt x="58" y="10"/>
                  <a:pt x="58" y="10"/>
                  <a:pt x="58" y="10"/>
                </a:cubicBezTo>
                <a:cubicBezTo>
                  <a:pt x="60" y="11"/>
                  <a:pt x="63" y="14"/>
                  <a:pt x="65" y="16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1"/>
                  <a:pt x="60" y="22"/>
                  <a:pt x="60" y="23"/>
                </a:cubicBezTo>
                <a:cubicBezTo>
                  <a:pt x="62" y="25"/>
                  <a:pt x="63" y="28"/>
                  <a:pt x="63" y="31"/>
                </a:cubicBezTo>
                <a:cubicBezTo>
                  <a:pt x="64" y="32"/>
                  <a:pt x="64" y="32"/>
                  <a:pt x="65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2" y="35"/>
                  <a:pt x="72" y="39"/>
                  <a:pt x="71" y="42"/>
                </a:cubicBezTo>
                <a:close/>
                <a:moveTo>
                  <a:pt x="46" y="37"/>
                </a:moveTo>
                <a:cubicBezTo>
                  <a:pt x="46" y="33"/>
                  <a:pt x="43" y="29"/>
                  <a:pt x="38" y="29"/>
                </a:cubicBezTo>
                <a:cubicBezTo>
                  <a:pt x="38" y="22"/>
                  <a:pt x="38" y="22"/>
                  <a:pt x="38" y="22"/>
                </a:cubicBezTo>
                <a:cubicBezTo>
                  <a:pt x="46" y="23"/>
                  <a:pt x="52" y="29"/>
                  <a:pt x="52" y="37"/>
                </a:cubicBezTo>
                <a:cubicBezTo>
                  <a:pt x="52" y="45"/>
                  <a:pt x="46" y="51"/>
                  <a:pt x="38" y="52"/>
                </a:cubicBezTo>
                <a:cubicBezTo>
                  <a:pt x="38" y="46"/>
                  <a:pt x="38" y="46"/>
                  <a:pt x="38" y="46"/>
                </a:cubicBezTo>
                <a:cubicBezTo>
                  <a:pt x="43" y="45"/>
                  <a:pt x="46" y="41"/>
                  <a:pt x="46" y="37"/>
                </a:cubicBezTo>
                <a:close/>
                <a:moveTo>
                  <a:pt x="38" y="43"/>
                </a:moveTo>
                <a:cubicBezTo>
                  <a:pt x="38" y="31"/>
                  <a:pt x="38" y="31"/>
                  <a:pt x="38" y="31"/>
                </a:cubicBezTo>
                <a:cubicBezTo>
                  <a:pt x="41" y="32"/>
                  <a:pt x="43" y="34"/>
                  <a:pt x="43" y="37"/>
                </a:cubicBezTo>
                <a:cubicBezTo>
                  <a:pt x="43" y="40"/>
                  <a:pt x="41" y="43"/>
                  <a:pt x="38" y="43"/>
                </a:cubicBezTo>
                <a:close/>
                <a:moveTo>
                  <a:pt x="38" y="43"/>
                </a:moveTo>
                <a:cubicBezTo>
                  <a:pt x="38" y="43"/>
                  <a:pt x="38" y="43"/>
                  <a:pt x="38" y="4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EBEC97C-9CA2-41D8-9CEA-127519996C60}"/>
              </a:ext>
            </a:extLst>
          </p:cNvPr>
          <p:cNvGrpSpPr/>
          <p:nvPr/>
        </p:nvGrpSpPr>
        <p:grpSpPr>
          <a:xfrm>
            <a:off x="2369428" y="3439619"/>
            <a:ext cx="517319" cy="517316"/>
            <a:chOff x="4872038" y="563563"/>
            <a:chExt cx="246063" cy="246062"/>
          </a:xfrm>
          <a:solidFill>
            <a:schemeClr val="bg1"/>
          </a:solidFill>
        </p:grpSpPr>
        <p:sp>
          <p:nvSpPr>
            <p:cNvPr id="156" name="Freeform 394">
              <a:extLst>
                <a:ext uri="{FF2B5EF4-FFF2-40B4-BE49-F238E27FC236}">
                  <a16:creationId xmlns:a16="http://schemas.microsoft.com/office/drawing/2014/main" id="{65BDACBF-E9BE-4FB5-AB65-75111391A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2038" y="646113"/>
              <a:ext cx="230188" cy="163512"/>
            </a:xfrm>
            <a:custGeom>
              <a:avLst/>
              <a:gdLst>
                <a:gd name="T0" fmla="*/ 5 w 69"/>
                <a:gd name="T1" fmla="*/ 49 h 49"/>
                <a:gd name="T2" fmla="*/ 64 w 69"/>
                <a:gd name="T3" fmla="*/ 49 h 49"/>
                <a:gd name="T4" fmla="*/ 69 w 69"/>
                <a:gd name="T5" fmla="*/ 44 h 49"/>
                <a:gd name="T6" fmla="*/ 69 w 69"/>
                <a:gd name="T7" fmla="*/ 40 h 49"/>
                <a:gd name="T8" fmla="*/ 68 w 69"/>
                <a:gd name="T9" fmla="*/ 39 h 49"/>
                <a:gd name="T10" fmla="*/ 65 w 69"/>
                <a:gd name="T11" fmla="*/ 39 h 49"/>
                <a:gd name="T12" fmla="*/ 65 w 69"/>
                <a:gd name="T13" fmla="*/ 20 h 49"/>
                <a:gd name="T14" fmla="*/ 63 w 69"/>
                <a:gd name="T15" fmla="*/ 20 h 49"/>
                <a:gd name="T16" fmla="*/ 63 w 69"/>
                <a:gd name="T17" fmla="*/ 39 h 49"/>
                <a:gd name="T18" fmla="*/ 60 w 69"/>
                <a:gd name="T19" fmla="*/ 39 h 49"/>
                <a:gd name="T20" fmla="*/ 60 w 69"/>
                <a:gd name="T21" fmla="*/ 20 h 49"/>
                <a:gd name="T22" fmla="*/ 58 w 69"/>
                <a:gd name="T23" fmla="*/ 20 h 49"/>
                <a:gd name="T24" fmla="*/ 58 w 69"/>
                <a:gd name="T25" fmla="*/ 39 h 49"/>
                <a:gd name="T26" fmla="*/ 42 w 69"/>
                <a:gd name="T27" fmla="*/ 39 h 49"/>
                <a:gd name="T28" fmla="*/ 39 w 69"/>
                <a:gd name="T29" fmla="*/ 41 h 49"/>
                <a:gd name="T30" fmla="*/ 38 w 69"/>
                <a:gd name="T31" fmla="*/ 42 h 49"/>
                <a:gd name="T32" fmla="*/ 31 w 69"/>
                <a:gd name="T33" fmla="*/ 42 h 49"/>
                <a:gd name="T34" fmla="*/ 30 w 69"/>
                <a:gd name="T35" fmla="*/ 41 h 49"/>
                <a:gd name="T36" fmla="*/ 27 w 69"/>
                <a:gd name="T37" fmla="*/ 39 h 49"/>
                <a:gd name="T38" fmla="*/ 11 w 69"/>
                <a:gd name="T39" fmla="*/ 39 h 49"/>
                <a:gd name="T40" fmla="*/ 11 w 69"/>
                <a:gd name="T41" fmla="*/ 9 h 49"/>
                <a:gd name="T42" fmla="*/ 12 w 69"/>
                <a:gd name="T43" fmla="*/ 7 h 49"/>
                <a:gd name="T44" fmla="*/ 35 w 69"/>
                <a:gd name="T45" fmla="*/ 7 h 49"/>
                <a:gd name="T46" fmla="*/ 35 w 69"/>
                <a:gd name="T47" fmla="*/ 5 h 49"/>
                <a:gd name="T48" fmla="*/ 12 w 69"/>
                <a:gd name="T49" fmla="*/ 5 h 49"/>
                <a:gd name="T50" fmla="*/ 9 w 69"/>
                <a:gd name="T51" fmla="*/ 9 h 49"/>
                <a:gd name="T52" fmla="*/ 9 w 69"/>
                <a:gd name="T53" fmla="*/ 39 h 49"/>
                <a:gd name="T54" fmla="*/ 6 w 69"/>
                <a:gd name="T55" fmla="*/ 39 h 49"/>
                <a:gd name="T56" fmla="*/ 6 w 69"/>
                <a:gd name="T57" fmla="*/ 6 h 49"/>
                <a:gd name="T58" fmla="*/ 10 w 69"/>
                <a:gd name="T59" fmla="*/ 2 h 49"/>
                <a:gd name="T60" fmla="*/ 35 w 69"/>
                <a:gd name="T61" fmla="*/ 2 h 49"/>
                <a:gd name="T62" fmla="*/ 35 w 69"/>
                <a:gd name="T63" fmla="*/ 0 h 49"/>
                <a:gd name="T64" fmla="*/ 10 w 69"/>
                <a:gd name="T65" fmla="*/ 0 h 49"/>
                <a:gd name="T66" fmla="*/ 4 w 69"/>
                <a:gd name="T67" fmla="*/ 6 h 49"/>
                <a:gd name="T68" fmla="*/ 4 w 69"/>
                <a:gd name="T69" fmla="*/ 39 h 49"/>
                <a:gd name="T70" fmla="*/ 1 w 69"/>
                <a:gd name="T71" fmla="*/ 39 h 49"/>
                <a:gd name="T72" fmla="*/ 0 w 69"/>
                <a:gd name="T73" fmla="*/ 40 h 49"/>
                <a:gd name="T74" fmla="*/ 0 w 69"/>
                <a:gd name="T75" fmla="*/ 44 h 49"/>
                <a:gd name="T76" fmla="*/ 5 w 69"/>
                <a:gd name="T77" fmla="*/ 49 h 49"/>
                <a:gd name="T78" fmla="*/ 3 w 69"/>
                <a:gd name="T79" fmla="*/ 42 h 49"/>
                <a:gd name="T80" fmla="*/ 27 w 69"/>
                <a:gd name="T81" fmla="*/ 42 h 49"/>
                <a:gd name="T82" fmla="*/ 28 w 69"/>
                <a:gd name="T83" fmla="*/ 42 h 49"/>
                <a:gd name="T84" fmla="*/ 31 w 69"/>
                <a:gd name="T85" fmla="*/ 44 h 49"/>
                <a:gd name="T86" fmla="*/ 38 w 69"/>
                <a:gd name="T87" fmla="*/ 44 h 49"/>
                <a:gd name="T88" fmla="*/ 41 w 69"/>
                <a:gd name="T89" fmla="*/ 42 h 49"/>
                <a:gd name="T90" fmla="*/ 42 w 69"/>
                <a:gd name="T91" fmla="*/ 42 h 49"/>
                <a:gd name="T92" fmla="*/ 67 w 69"/>
                <a:gd name="T93" fmla="*/ 42 h 49"/>
                <a:gd name="T94" fmla="*/ 67 w 69"/>
                <a:gd name="T95" fmla="*/ 44 h 49"/>
                <a:gd name="T96" fmla="*/ 64 w 69"/>
                <a:gd name="T97" fmla="*/ 47 h 49"/>
                <a:gd name="T98" fmla="*/ 5 w 69"/>
                <a:gd name="T99" fmla="*/ 47 h 49"/>
                <a:gd name="T100" fmla="*/ 3 w 69"/>
                <a:gd name="T101" fmla="*/ 44 h 49"/>
                <a:gd name="T102" fmla="*/ 3 w 69"/>
                <a:gd name="T103" fmla="*/ 42 h 49"/>
                <a:gd name="T104" fmla="*/ 3 w 69"/>
                <a:gd name="T105" fmla="*/ 42 h 49"/>
                <a:gd name="T106" fmla="*/ 3 w 69"/>
                <a:gd name="T107" fmla="*/ 4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" h="49">
                  <a:moveTo>
                    <a:pt x="5" y="49"/>
                  </a:moveTo>
                  <a:cubicBezTo>
                    <a:pt x="64" y="49"/>
                    <a:pt x="64" y="49"/>
                    <a:pt x="64" y="49"/>
                  </a:cubicBezTo>
                  <a:cubicBezTo>
                    <a:pt x="67" y="49"/>
                    <a:pt x="69" y="47"/>
                    <a:pt x="69" y="44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0"/>
                    <a:pt x="68" y="39"/>
                    <a:pt x="68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1" y="39"/>
                    <a:pt x="40" y="40"/>
                    <a:pt x="39" y="41"/>
                  </a:cubicBezTo>
                  <a:cubicBezTo>
                    <a:pt x="39" y="41"/>
                    <a:pt x="39" y="42"/>
                    <a:pt x="38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1"/>
                    <a:pt x="30" y="41"/>
                  </a:cubicBezTo>
                  <a:cubicBezTo>
                    <a:pt x="30" y="40"/>
                    <a:pt x="29" y="39"/>
                    <a:pt x="27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2" y="7"/>
                    <a:pt x="12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5"/>
                    <a:pt x="9" y="6"/>
                    <a:pt x="9" y="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"/>
                    <a:pt x="8" y="2"/>
                    <a:pt x="1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4" y="3"/>
                    <a:pt x="4" y="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0" y="40"/>
                    <a:pt x="0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2" y="49"/>
                    <a:pt x="5" y="49"/>
                  </a:cubicBezTo>
                  <a:close/>
                  <a:moveTo>
                    <a:pt x="3" y="42"/>
                  </a:moveTo>
                  <a:cubicBezTo>
                    <a:pt x="27" y="42"/>
                    <a:pt x="27" y="42"/>
                    <a:pt x="27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40" y="44"/>
                    <a:pt x="41" y="43"/>
                    <a:pt x="41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6"/>
                    <a:pt x="65" y="47"/>
                    <a:pt x="64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7"/>
                    <a:pt x="3" y="46"/>
                    <a:pt x="3" y="44"/>
                  </a:cubicBezTo>
                  <a:lnTo>
                    <a:pt x="3" y="42"/>
                  </a:lnTo>
                  <a:close/>
                  <a:moveTo>
                    <a:pt x="3" y="42"/>
                  </a:moveTo>
                  <a:cubicBezTo>
                    <a:pt x="3" y="42"/>
                    <a:pt x="3" y="42"/>
                    <a:pt x="3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95">
              <a:extLst>
                <a:ext uri="{FF2B5EF4-FFF2-40B4-BE49-F238E27FC236}">
                  <a16:creationId xmlns:a16="http://schemas.microsoft.com/office/drawing/2014/main" id="{0FEABD12-46ED-4E14-BD39-0C7F6DADF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12788"/>
              <a:ext cx="122238" cy="39687"/>
            </a:xfrm>
            <a:custGeom>
              <a:avLst/>
              <a:gdLst>
                <a:gd name="T0" fmla="*/ 0 w 37"/>
                <a:gd name="T1" fmla="*/ 1 h 12"/>
                <a:gd name="T2" fmla="*/ 0 w 37"/>
                <a:gd name="T3" fmla="*/ 11 h 12"/>
                <a:gd name="T4" fmla="*/ 1 w 37"/>
                <a:gd name="T5" fmla="*/ 12 h 12"/>
                <a:gd name="T6" fmla="*/ 36 w 37"/>
                <a:gd name="T7" fmla="*/ 12 h 12"/>
                <a:gd name="T8" fmla="*/ 37 w 37"/>
                <a:gd name="T9" fmla="*/ 11 h 12"/>
                <a:gd name="T10" fmla="*/ 37 w 37"/>
                <a:gd name="T11" fmla="*/ 1 h 12"/>
                <a:gd name="T12" fmla="*/ 36 w 37"/>
                <a:gd name="T13" fmla="*/ 0 h 12"/>
                <a:gd name="T14" fmla="*/ 1 w 37"/>
                <a:gd name="T15" fmla="*/ 0 h 12"/>
                <a:gd name="T16" fmla="*/ 0 w 37"/>
                <a:gd name="T17" fmla="*/ 1 h 12"/>
                <a:gd name="T18" fmla="*/ 3 w 37"/>
                <a:gd name="T19" fmla="*/ 2 h 12"/>
                <a:gd name="T20" fmla="*/ 35 w 37"/>
                <a:gd name="T21" fmla="*/ 2 h 12"/>
                <a:gd name="T22" fmla="*/ 35 w 37"/>
                <a:gd name="T23" fmla="*/ 9 h 12"/>
                <a:gd name="T24" fmla="*/ 3 w 37"/>
                <a:gd name="T25" fmla="*/ 9 h 12"/>
                <a:gd name="T26" fmla="*/ 3 w 37"/>
                <a:gd name="T27" fmla="*/ 2 h 12"/>
                <a:gd name="T28" fmla="*/ 3 w 37"/>
                <a:gd name="T29" fmla="*/ 2 h 12"/>
                <a:gd name="T30" fmla="*/ 3 w 37"/>
                <a:gd name="T3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2">
                  <a:moveTo>
                    <a:pt x="0" y="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2"/>
                    <a:pt x="37" y="11"/>
                    <a:pt x="37" y="1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  <a:moveTo>
                    <a:pt x="3" y="2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2"/>
                  </a:ln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396">
              <a:extLst>
                <a:ext uri="{FF2B5EF4-FFF2-40B4-BE49-F238E27FC236}">
                  <a16:creationId xmlns:a16="http://schemas.microsoft.com/office/drawing/2014/main" id="{CCEAF6C9-0DF4-4B51-B160-539F6ACCD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888" y="725488"/>
              <a:ext cx="11113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397">
              <a:extLst>
                <a:ext uri="{FF2B5EF4-FFF2-40B4-BE49-F238E27FC236}">
                  <a16:creationId xmlns:a16="http://schemas.microsoft.com/office/drawing/2014/main" id="{77423091-0C7D-4C1F-8068-D514EC31E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350" y="725488"/>
              <a:ext cx="6350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398">
              <a:extLst>
                <a:ext uri="{FF2B5EF4-FFF2-40B4-BE49-F238E27FC236}">
                  <a16:creationId xmlns:a16="http://schemas.microsoft.com/office/drawing/2014/main" id="{31A0D0EA-C9E4-49CC-9D5A-C7BA4EAAD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225" y="725488"/>
              <a:ext cx="7938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399">
              <a:extLst>
                <a:ext uri="{FF2B5EF4-FFF2-40B4-BE49-F238E27FC236}">
                  <a16:creationId xmlns:a16="http://schemas.microsoft.com/office/drawing/2014/main" id="{C5D37FF3-C673-4F9D-B175-01D1B3BD9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688" y="725488"/>
              <a:ext cx="6350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00">
              <a:extLst>
                <a:ext uri="{FF2B5EF4-FFF2-40B4-BE49-F238E27FC236}">
                  <a16:creationId xmlns:a16="http://schemas.microsoft.com/office/drawing/2014/main" id="{AD8F452B-4399-4B90-A169-2D439D193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5863" y="563563"/>
              <a:ext cx="122238" cy="139700"/>
            </a:xfrm>
            <a:custGeom>
              <a:avLst/>
              <a:gdLst>
                <a:gd name="T0" fmla="*/ 33 w 37"/>
                <a:gd name="T1" fmla="*/ 19 h 42"/>
                <a:gd name="T2" fmla="*/ 33 w 37"/>
                <a:gd name="T3" fmla="*/ 15 h 42"/>
                <a:gd name="T4" fmla="*/ 19 w 37"/>
                <a:gd name="T5" fmla="*/ 0 h 42"/>
                <a:gd name="T6" fmla="*/ 4 w 37"/>
                <a:gd name="T7" fmla="*/ 15 h 42"/>
                <a:gd name="T8" fmla="*/ 4 w 37"/>
                <a:gd name="T9" fmla="*/ 19 h 42"/>
                <a:gd name="T10" fmla="*/ 0 w 37"/>
                <a:gd name="T11" fmla="*/ 23 h 42"/>
                <a:gd name="T12" fmla="*/ 0 w 37"/>
                <a:gd name="T13" fmla="*/ 38 h 42"/>
                <a:gd name="T14" fmla="*/ 4 w 37"/>
                <a:gd name="T15" fmla="*/ 42 h 42"/>
                <a:gd name="T16" fmla="*/ 33 w 37"/>
                <a:gd name="T17" fmla="*/ 42 h 42"/>
                <a:gd name="T18" fmla="*/ 37 w 37"/>
                <a:gd name="T19" fmla="*/ 38 h 42"/>
                <a:gd name="T20" fmla="*/ 37 w 37"/>
                <a:gd name="T21" fmla="*/ 23 h 42"/>
                <a:gd name="T22" fmla="*/ 33 w 37"/>
                <a:gd name="T23" fmla="*/ 19 h 42"/>
                <a:gd name="T24" fmla="*/ 6 w 37"/>
                <a:gd name="T25" fmla="*/ 15 h 42"/>
                <a:gd name="T26" fmla="*/ 19 w 37"/>
                <a:gd name="T27" fmla="*/ 3 h 42"/>
                <a:gd name="T28" fmla="*/ 31 w 37"/>
                <a:gd name="T29" fmla="*/ 15 h 42"/>
                <a:gd name="T30" fmla="*/ 31 w 37"/>
                <a:gd name="T31" fmla="*/ 19 h 42"/>
                <a:gd name="T32" fmla="*/ 28 w 37"/>
                <a:gd name="T33" fmla="*/ 19 h 42"/>
                <a:gd name="T34" fmla="*/ 28 w 37"/>
                <a:gd name="T35" fmla="*/ 15 h 42"/>
                <a:gd name="T36" fmla="*/ 19 w 37"/>
                <a:gd name="T37" fmla="*/ 5 h 42"/>
                <a:gd name="T38" fmla="*/ 9 w 37"/>
                <a:gd name="T39" fmla="*/ 15 h 42"/>
                <a:gd name="T40" fmla="*/ 9 w 37"/>
                <a:gd name="T41" fmla="*/ 19 h 42"/>
                <a:gd name="T42" fmla="*/ 6 w 37"/>
                <a:gd name="T43" fmla="*/ 19 h 42"/>
                <a:gd name="T44" fmla="*/ 6 w 37"/>
                <a:gd name="T45" fmla="*/ 15 h 42"/>
                <a:gd name="T46" fmla="*/ 11 w 37"/>
                <a:gd name="T47" fmla="*/ 19 h 42"/>
                <a:gd name="T48" fmla="*/ 11 w 37"/>
                <a:gd name="T49" fmla="*/ 15 h 42"/>
                <a:gd name="T50" fmla="*/ 19 w 37"/>
                <a:gd name="T51" fmla="*/ 8 h 42"/>
                <a:gd name="T52" fmla="*/ 26 w 37"/>
                <a:gd name="T53" fmla="*/ 15 h 42"/>
                <a:gd name="T54" fmla="*/ 26 w 37"/>
                <a:gd name="T55" fmla="*/ 19 h 42"/>
                <a:gd name="T56" fmla="*/ 11 w 37"/>
                <a:gd name="T57" fmla="*/ 19 h 42"/>
                <a:gd name="T58" fmla="*/ 34 w 37"/>
                <a:gd name="T59" fmla="*/ 38 h 42"/>
                <a:gd name="T60" fmla="*/ 33 w 37"/>
                <a:gd name="T61" fmla="*/ 40 h 42"/>
                <a:gd name="T62" fmla="*/ 4 w 37"/>
                <a:gd name="T63" fmla="*/ 40 h 42"/>
                <a:gd name="T64" fmla="*/ 3 w 37"/>
                <a:gd name="T65" fmla="*/ 38 h 42"/>
                <a:gd name="T66" fmla="*/ 3 w 37"/>
                <a:gd name="T67" fmla="*/ 23 h 42"/>
                <a:gd name="T68" fmla="*/ 4 w 37"/>
                <a:gd name="T69" fmla="*/ 21 h 42"/>
                <a:gd name="T70" fmla="*/ 33 w 37"/>
                <a:gd name="T71" fmla="*/ 21 h 42"/>
                <a:gd name="T72" fmla="*/ 34 w 37"/>
                <a:gd name="T73" fmla="*/ 23 h 42"/>
                <a:gd name="T74" fmla="*/ 34 w 37"/>
                <a:gd name="T75" fmla="*/ 38 h 42"/>
                <a:gd name="T76" fmla="*/ 34 w 37"/>
                <a:gd name="T77" fmla="*/ 38 h 42"/>
                <a:gd name="T78" fmla="*/ 34 w 37"/>
                <a:gd name="T7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" h="42">
                  <a:moveTo>
                    <a:pt x="33" y="19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7"/>
                    <a:pt x="27" y="0"/>
                    <a:pt x="19" y="0"/>
                  </a:cubicBezTo>
                  <a:cubicBezTo>
                    <a:pt x="10" y="0"/>
                    <a:pt x="4" y="7"/>
                    <a:pt x="4" y="15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21"/>
                    <a:pt x="0" y="2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2" y="42"/>
                    <a:pt x="4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5" y="42"/>
                    <a:pt x="37" y="40"/>
                    <a:pt x="37" y="38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1"/>
                    <a:pt x="35" y="19"/>
                    <a:pt x="33" y="19"/>
                  </a:cubicBezTo>
                  <a:close/>
                  <a:moveTo>
                    <a:pt x="6" y="15"/>
                  </a:moveTo>
                  <a:cubicBezTo>
                    <a:pt x="6" y="8"/>
                    <a:pt x="12" y="3"/>
                    <a:pt x="19" y="3"/>
                  </a:cubicBezTo>
                  <a:cubicBezTo>
                    <a:pt x="25" y="3"/>
                    <a:pt x="31" y="8"/>
                    <a:pt x="31" y="15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0"/>
                    <a:pt x="24" y="5"/>
                    <a:pt x="19" y="5"/>
                  </a:cubicBezTo>
                  <a:cubicBezTo>
                    <a:pt x="13" y="5"/>
                    <a:pt x="9" y="10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19"/>
                    <a:pt x="6" y="19"/>
                    <a:pt x="6" y="19"/>
                  </a:cubicBezTo>
                  <a:lnTo>
                    <a:pt x="6" y="15"/>
                  </a:lnTo>
                  <a:close/>
                  <a:moveTo>
                    <a:pt x="11" y="19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1" y="11"/>
                    <a:pt x="14" y="8"/>
                    <a:pt x="19" y="8"/>
                  </a:cubicBezTo>
                  <a:cubicBezTo>
                    <a:pt x="23" y="8"/>
                    <a:pt x="26" y="11"/>
                    <a:pt x="26" y="15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11" y="19"/>
                  </a:lnTo>
                  <a:close/>
                  <a:moveTo>
                    <a:pt x="34" y="38"/>
                  </a:moveTo>
                  <a:cubicBezTo>
                    <a:pt x="34" y="39"/>
                    <a:pt x="34" y="40"/>
                    <a:pt x="33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39"/>
                    <a:pt x="3" y="38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2"/>
                    <a:pt x="34" y="23"/>
                  </a:cubicBezTo>
                  <a:lnTo>
                    <a:pt x="34" y="38"/>
                  </a:lnTo>
                  <a:close/>
                  <a:moveTo>
                    <a:pt x="34" y="38"/>
                  </a:moveTo>
                  <a:cubicBezTo>
                    <a:pt x="34" y="38"/>
                    <a:pt x="34" y="38"/>
                    <a:pt x="34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01">
              <a:extLst>
                <a:ext uri="{FF2B5EF4-FFF2-40B4-BE49-F238E27FC236}">
                  <a16:creationId xmlns:a16="http://schemas.microsoft.com/office/drawing/2014/main" id="{357C6BB2-2257-49FA-A796-9F551A3C2D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5075" y="649288"/>
              <a:ext cx="23813" cy="33337"/>
            </a:xfrm>
            <a:custGeom>
              <a:avLst/>
              <a:gdLst>
                <a:gd name="T0" fmla="*/ 4 w 7"/>
                <a:gd name="T1" fmla="*/ 0 h 10"/>
                <a:gd name="T2" fmla="*/ 0 w 7"/>
                <a:gd name="T3" fmla="*/ 3 h 10"/>
                <a:gd name="T4" fmla="*/ 2 w 7"/>
                <a:gd name="T5" fmla="*/ 7 h 10"/>
                <a:gd name="T6" fmla="*/ 2 w 7"/>
                <a:gd name="T7" fmla="*/ 10 h 10"/>
                <a:gd name="T8" fmla="*/ 5 w 7"/>
                <a:gd name="T9" fmla="*/ 10 h 10"/>
                <a:gd name="T10" fmla="*/ 5 w 7"/>
                <a:gd name="T11" fmla="*/ 7 h 10"/>
                <a:gd name="T12" fmla="*/ 7 w 7"/>
                <a:gd name="T13" fmla="*/ 3 h 10"/>
                <a:gd name="T14" fmla="*/ 4 w 7"/>
                <a:gd name="T15" fmla="*/ 0 h 10"/>
                <a:gd name="T16" fmla="*/ 4 w 7"/>
                <a:gd name="T17" fmla="*/ 5 h 10"/>
                <a:gd name="T18" fmla="*/ 2 w 7"/>
                <a:gd name="T19" fmla="*/ 4 h 10"/>
                <a:gd name="T20" fmla="*/ 4 w 7"/>
                <a:gd name="T21" fmla="*/ 3 h 10"/>
                <a:gd name="T22" fmla="*/ 5 w 7"/>
                <a:gd name="T23" fmla="*/ 4 h 10"/>
                <a:gd name="T24" fmla="*/ 4 w 7"/>
                <a:gd name="T25" fmla="*/ 5 h 10"/>
                <a:gd name="T26" fmla="*/ 4 w 7"/>
                <a:gd name="T27" fmla="*/ 5 h 10"/>
                <a:gd name="T28" fmla="*/ 4 w 7"/>
                <a:gd name="T2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0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5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lose/>
                  <a:moveTo>
                    <a:pt x="4" y="5"/>
                  </a:move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5" y="5"/>
                    <a:pt x="4" y="5"/>
                    <a:pt x="4" y="5"/>
                  </a:cubicBez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402">
              <a:extLst>
                <a:ext uri="{FF2B5EF4-FFF2-40B4-BE49-F238E27FC236}">
                  <a16:creationId xmlns:a16="http://schemas.microsoft.com/office/drawing/2014/main" id="{CCCE39DB-5C70-4F88-A34A-94B737340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650" y="630238"/>
              <a:ext cx="9525" cy="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403">
              <a:extLst>
                <a:ext uri="{FF2B5EF4-FFF2-40B4-BE49-F238E27FC236}">
                  <a16:creationId xmlns:a16="http://schemas.microsoft.com/office/drawing/2014/main" id="{194CB540-C619-429E-953F-BEC81BC4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650" y="612775"/>
              <a:ext cx="9525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404">
              <a:extLst>
                <a:ext uri="{FF2B5EF4-FFF2-40B4-BE49-F238E27FC236}">
                  <a16:creationId xmlns:a16="http://schemas.microsoft.com/office/drawing/2014/main" id="{08E5FE79-E666-406D-98BB-F8C786E7F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650" y="596900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405">
              <a:extLst>
                <a:ext uri="{FF2B5EF4-FFF2-40B4-BE49-F238E27FC236}">
                  <a16:creationId xmlns:a16="http://schemas.microsoft.com/office/drawing/2014/main" id="{26BEF839-6F5F-4364-902C-25430255F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650" y="579438"/>
              <a:ext cx="9525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406">
              <a:extLst>
                <a:ext uri="{FF2B5EF4-FFF2-40B4-BE49-F238E27FC236}">
                  <a16:creationId xmlns:a16="http://schemas.microsoft.com/office/drawing/2014/main" id="{B8DEFA68-718F-4C61-B35A-B3C2D477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525" y="579438"/>
              <a:ext cx="9525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408">
              <a:extLst>
                <a:ext uri="{FF2B5EF4-FFF2-40B4-BE49-F238E27FC236}">
                  <a16:creationId xmlns:a16="http://schemas.microsoft.com/office/drawing/2014/main" id="{42AA295C-633E-49E9-960D-311BA2B27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400" y="579438"/>
              <a:ext cx="11113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409">
              <a:extLst>
                <a:ext uri="{FF2B5EF4-FFF2-40B4-BE49-F238E27FC236}">
                  <a16:creationId xmlns:a16="http://schemas.microsoft.com/office/drawing/2014/main" id="{24C211BD-1F05-4AEB-80F0-F700D0894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863" y="579438"/>
              <a:ext cx="9525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FA42019-3801-4138-9C7D-BD45A71D3883}"/>
              </a:ext>
            </a:extLst>
          </p:cNvPr>
          <p:cNvGrpSpPr/>
          <p:nvPr/>
        </p:nvGrpSpPr>
        <p:grpSpPr>
          <a:xfrm>
            <a:off x="9074596" y="3461741"/>
            <a:ext cx="517319" cy="510642"/>
            <a:chOff x="6616700" y="4335463"/>
            <a:chExt cx="246063" cy="242887"/>
          </a:xfrm>
          <a:solidFill>
            <a:schemeClr val="bg1"/>
          </a:solidFill>
        </p:grpSpPr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430A03DB-D5A3-42F5-AA2A-2F72231CF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6700" y="4335463"/>
              <a:ext cx="139700" cy="190500"/>
            </a:xfrm>
            <a:custGeom>
              <a:avLst/>
              <a:gdLst>
                <a:gd name="T0" fmla="*/ 37 w 42"/>
                <a:gd name="T1" fmla="*/ 0 h 57"/>
                <a:gd name="T2" fmla="*/ 31 w 42"/>
                <a:gd name="T3" fmla="*/ 0 h 57"/>
                <a:gd name="T4" fmla="*/ 8 w 42"/>
                <a:gd name="T5" fmla="*/ 23 h 57"/>
                <a:gd name="T6" fmla="*/ 8 w 42"/>
                <a:gd name="T7" fmla="*/ 25 h 57"/>
                <a:gd name="T8" fmla="*/ 0 w 42"/>
                <a:gd name="T9" fmla="*/ 39 h 57"/>
                <a:gd name="T10" fmla="*/ 0 w 42"/>
                <a:gd name="T11" fmla="*/ 40 h 57"/>
                <a:gd name="T12" fmla="*/ 0 w 42"/>
                <a:gd name="T13" fmla="*/ 40 h 57"/>
                <a:gd name="T14" fmla="*/ 5 w 42"/>
                <a:gd name="T15" fmla="*/ 44 h 57"/>
                <a:gd name="T16" fmla="*/ 8 w 42"/>
                <a:gd name="T17" fmla="*/ 45 h 57"/>
                <a:gd name="T18" fmla="*/ 8 w 42"/>
                <a:gd name="T19" fmla="*/ 50 h 57"/>
                <a:gd name="T20" fmla="*/ 8 w 42"/>
                <a:gd name="T21" fmla="*/ 51 h 57"/>
                <a:gd name="T22" fmla="*/ 14 w 42"/>
                <a:gd name="T23" fmla="*/ 57 h 57"/>
                <a:gd name="T24" fmla="*/ 23 w 42"/>
                <a:gd name="T25" fmla="*/ 57 h 57"/>
                <a:gd name="T26" fmla="*/ 24 w 42"/>
                <a:gd name="T27" fmla="*/ 57 h 57"/>
                <a:gd name="T28" fmla="*/ 28 w 42"/>
                <a:gd name="T29" fmla="*/ 52 h 57"/>
                <a:gd name="T30" fmla="*/ 28 w 42"/>
                <a:gd name="T31" fmla="*/ 43 h 57"/>
                <a:gd name="T32" fmla="*/ 25 w 42"/>
                <a:gd name="T33" fmla="*/ 43 h 57"/>
                <a:gd name="T34" fmla="*/ 25 w 42"/>
                <a:gd name="T35" fmla="*/ 52 h 57"/>
                <a:gd name="T36" fmla="*/ 25 w 42"/>
                <a:gd name="T37" fmla="*/ 52 h 57"/>
                <a:gd name="T38" fmla="*/ 23 w 42"/>
                <a:gd name="T39" fmla="*/ 53 h 57"/>
                <a:gd name="T40" fmla="*/ 14 w 42"/>
                <a:gd name="T41" fmla="*/ 53 h 57"/>
                <a:gd name="T42" fmla="*/ 14 w 42"/>
                <a:gd name="T43" fmla="*/ 53 h 57"/>
                <a:gd name="T44" fmla="*/ 11 w 42"/>
                <a:gd name="T45" fmla="*/ 50 h 57"/>
                <a:gd name="T46" fmla="*/ 11 w 42"/>
                <a:gd name="T47" fmla="*/ 45 h 57"/>
                <a:gd name="T48" fmla="*/ 10 w 42"/>
                <a:gd name="T49" fmla="*/ 44 h 57"/>
                <a:gd name="T50" fmla="*/ 5 w 42"/>
                <a:gd name="T51" fmla="*/ 41 h 57"/>
                <a:gd name="T52" fmla="*/ 5 w 42"/>
                <a:gd name="T53" fmla="*/ 41 h 57"/>
                <a:gd name="T54" fmla="*/ 3 w 42"/>
                <a:gd name="T55" fmla="*/ 40 h 57"/>
                <a:gd name="T56" fmla="*/ 11 w 42"/>
                <a:gd name="T57" fmla="*/ 26 h 57"/>
                <a:gd name="T58" fmla="*/ 11 w 42"/>
                <a:gd name="T59" fmla="*/ 26 h 57"/>
                <a:gd name="T60" fmla="*/ 11 w 42"/>
                <a:gd name="T61" fmla="*/ 23 h 57"/>
                <a:gd name="T62" fmla="*/ 31 w 42"/>
                <a:gd name="T63" fmla="*/ 3 h 57"/>
                <a:gd name="T64" fmla="*/ 37 w 42"/>
                <a:gd name="T65" fmla="*/ 3 h 57"/>
                <a:gd name="T66" fmla="*/ 37 w 42"/>
                <a:gd name="T67" fmla="*/ 3 h 57"/>
                <a:gd name="T68" fmla="*/ 39 w 42"/>
                <a:gd name="T69" fmla="*/ 4 h 57"/>
                <a:gd name="T70" fmla="*/ 39 w 42"/>
                <a:gd name="T71" fmla="*/ 12 h 57"/>
                <a:gd name="T72" fmla="*/ 42 w 42"/>
                <a:gd name="T73" fmla="*/ 12 h 57"/>
                <a:gd name="T74" fmla="*/ 42 w 42"/>
                <a:gd name="T75" fmla="*/ 4 h 57"/>
                <a:gd name="T76" fmla="*/ 42 w 42"/>
                <a:gd name="T77" fmla="*/ 4 h 57"/>
                <a:gd name="T78" fmla="*/ 37 w 42"/>
                <a:gd name="T79" fmla="*/ 0 h 57"/>
                <a:gd name="T80" fmla="*/ 37 w 42"/>
                <a:gd name="T81" fmla="*/ 0 h 57"/>
                <a:gd name="T82" fmla="*/ 37 w 42"/>
                <a:gd name="T8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57">
                  <a:moveTo>
                    <a:pt x="37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8" y="10"/>
                    <a:pt x="8" y="2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5" y="44"/>
                  </a:cubicBezTo>
                  <a:cubicBezTo>
                    <a:pt x="6" y="44"/>
                    <a:pt x="7" y="45"/>
                    <a:pt x="8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4"/>
                    <a:pt x="11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4" y="57"/>
                  </a:cubicBezTo>
                  <a:cubicBezTo>
                    <a:pt x="26" y="56"/>
                    <a:pt x="28" y="54"/>
                    <a:pt x="28" y="5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3"/>
                    <a:pt x="24" y="54"/>
                    <a:pt x="23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2" y="53"/>
                    <a:pt x="11" y="52"/>
                    <a:pt x="11" y="5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4"/>
                    <a:pt x="11" y="44"/>
                    <a:pt x="10" y="44"/>
                  </a:cubicBezTo>
                  <a:cubicBezTo>
                    <a:pt x="9" y="42"/>
                    <a:pt x="7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3" y="41"/>
                    <a:pt x="3" y="40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12"/>
                    <a:pt x="20" y="3"/>
                    <a:pt x="31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3"/>
                    <a:pt x="39" y="4"/>
                    <a:pt x="39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7" y="0"/>
                  </a:cubicBezTo>
                  <a:close/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4">
              <a:extLst>
                <a:ext uri="{FF2B5EF4-FFF2-40B4-BE49-F238E27FC236}">
                  <a16:creationId xmlns:a16="http://schemas.microsoft.com/office/drawing/2014/main" id="{18CDC453-997D-4FB1-B43A-FC315C64C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0838" y="4489450"/>
              <a:ext cx="142875" cy="88900"/>
            </a:xfrm>
            <a:custGeom>
              <a:avLst/>
              <a:gdLst>
                <a:gd name="T0" fmla="*/ 38 w 43"/>
                <a:gd name="T1" fmla="*/ 0 h 27"/>
                <a:gd name="T2" fmla="*/ 21 w 43"/>
                <a:gd name="T3" fmla="*/ 0 h 27"/>
                <a:gd name="T4" fmla="*/ 21 w 43"/>
                <a:gd name="T5" fmla="*/ 3 h 27"/>
                <a:gd name="T6" fmla="*/ 38 w 43"/>
                <a:gd name="T7" fmla="*/ 3 h 27"/>
                <a:gd name="T8" fmla="*/ 38 w 43"/>
                <a:gd name="T9" fmla="*/ 3 h 27"/>
                <a:gd name="T10" fmla="*/ 40 w 43"/>
                <a:gd name="T11" fmla="*/ 4 h 27"/>
                <a:gd name="T12" fmla="*/ 40 w 43"/>
                <a:gd name="T13" fmla="*/ 7 h 27"/>
                <a:gd name="T14" fmla="*/ 34 w 43"/>
                <a:gd name="T15" fmla="*/ 14 h 27"/>
                <a:gd name="T16" fmla="*/ 32 w 43"/>
                <a:gd name="T17" fmla="*/ 15 h 27"/>
                <a:gd name="T18" fmla="*/ 32 w 43"/>
                <a:gd name="T19" fmla="*/ 24 h 27"/>
                <a:gd name="T20" fmla="*/ 3 w 43"/>
                <a:gd name="T21" fmla="*/ 24 h 27"/>
                <a:gd name="T22" fmla="*/ 3 w 43"/>
                <a:gd name="T23" fmla="*/ 20 h 27"/>
                <a:gd name="T24" fmla="*/ 0 w 43"/>
                <a:gd name="T25" fmla="*/ 20 h 27"/>
                <a:gd name="T26" fmla="*/ 0 w 43"/>
                <a:gd name="T27" fmla="*/ 26 h 27"/>
                <a:gd name="T28" fmla="*/ 1 w 43"/>
                <a:gd name="T29" fmla="*/ 27 h 27"/>
                <a:gd name="T30" fmla="*/ 34 w 43"/>
                <a:gd name="T31" fmla="*/ 27 h 27"/>
                <a:gd name="T32" fmla="*/ 35 w 43"/>
                <a:gd name="T33" fmla="*/ 26 h 27"/>
                <a:gd name="T34" fmla="*/ 35 w 43"/>
                <a:gd name="T35" fmla="*/ 17 h 27"/>
                <a:gd name="T36" fmla="*/ 43 w 43"/>
                <a:gd name="T37" fmla="*/ 8 h 27"/>
                <a:gd name="T38" fmla="*/ 43 w 43"/>
                <a:gd name="T39" fmla="*/ 7 h 27"/>
                <a:gd name="T40" fmla="*/ 43 w 43"/>
                <a:gd name="T41" fmla="*/ 4 h 27"/>
                <a:gd name="T42" fmla="*/ 43 w 43"/>
                <a:gd name="T43" fmla="*/ 4 h 27"/>
                <a:gd name="T44" fmla="*/ 38 w 43"/>
                <a:gd name="T45" fmla="*/ 0 h 27"/>
                <a:gd name="T46" fmla="*/ 38 w 43"/>
                <a:gd name="T47" fmla="*/ 0 h 27"/>
                <a:gd name="T48" fmla="*/ 38 w 43"/>
                <a:gd name="T4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27">
                  <a:moveTo>
                    <a:pt x="3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0" y="4"/>
                    <a:pt x="40" y="4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8"/>
                    <a:pt x="38" y="14"/>
                    <a:pt x="34" y="14"/>
                  </a:cubicBezTo>
                  <a:cubicBezTo>
                    <a:pt x="33" y="14"/>
                    <a:pt x="32" y="14"/>
                    <a:pt x="32" y="1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40" y="16"/>
                    <a:pt x="42" y="11"/>
                    <a:pt x="43" y="8"/>
                  </a:cubicBezTo>
                  <a:cubicBezTo>
                    <a:pt x="43" y="8"/>
                    <a:pt x="43" y="8"/>
                    <a:pt x="43" y="7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2"/>
                    <a:pt x="41" y="0"/>
                    <a:pt x="38" y="0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5">
              <a:extLst>
                <a:ext uri="{FF2B5EF4-FFF2-40B4-BE49-F238E27FC236}">
                  <a16:creationId xmlns:a16="http://schemas.microsoft.com/office/drawing/2014/main" id="{3F586A97-0633-41F8-8C24-ACA3A8B7C0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6875" y="4349750"/>
              <a:ext cx="115888" cy="122237"/>
            </a:xfrm>
            <a:custGeom>
              <a:avLst/>
              <a:gdLst>
                <a:gd name="T0" fmla="*/ 30 w 35"/>
                <a:gd name="T1" fmla="*/ 14 h 37"/>
                <a:gd name="T2" fmla="*/ 32 w 35"/>
                <a:gd name="T3" fmla="*/ 10 h 37"/>
                <a:gd name="T4" fmla="*/ 27 w 35"/>
                <a:gd name="T5" fmla="*/ 4 h 37"/>
                <a:gd name="T6" fmla="*/ 22 w 35"/>
                <a:gd name="T7" fmla="*/ 6 h 37"/>
                <a:gd name="T8" fmla="*/ 21 w 35"/>
                <a:gd name="T9" fmla="*/ 2 h 37"/>
                <a:gd name="T10" fmla="*/ 13 w 35"/>
                <a:gd name="T11" fmla="*/ 0 h 37"/>
                <a:gd name="T12" fmla="*/ 12 w 35"/>
                <a:gd name="T13" fmla="*/ 6 h 37"/>
                <a:gd name="T14" fmla="*/ 11 w 35"/>
                <a:gd name="T15" fmla="*/ 9 h 37"/>
                <a:gd name="T16" fmla="*/ 15 w 35"/>
                <a:gd name="T17" fmla="*/ 7 h 37"/>
                <a:gd name="T18" fmla="*/ 18 w 35"/>
                <a:gd name="T19" fmla="*/ 3 h 37"/>
                <a:gd name="T20" fmla="*/ 19 w 35"/>
                <a:gd name="T21" fmla="*/ 8 h 37"/>
                <a:gd name="T22" fmla="*/ 24 w 35"/>
                <a:gd name="T23" fmla="*/ 9 h 37"/>
                <a:gd name="T24" fmla="*/ 28 w 35"/>
                <a:gd name="T25" fmla="*/ 9 h 37"/>
                <a:gd name="T26" fmla="*/ 26 w 35"/>
                <a:gd name="T27" fmla="*/ 13 h 37"/>
                <a:gd name="T28" fmla="*/ 28 w 35"/>
                <a:gd name="T29" fmla="*/ 17 h 37"/>
                <a:gd name="T30" fmla="*/ 32 w 35"/>
                <a:gd name="T31" fmla="*/ 20 h 37"/>
                <a:gd name="T32" fmla="*/ 27 w 35"/>
                <a:gd name="T33" fmla="*/ 21 h 37"/>
                <a:gd name="T34" fmla="*/ 26 w 35"/>
                <a:gd name="T35" fmla="*/ 26 h 37"/>
                <a:gd name="T36" fmla="*/ 26 w 35"/>
                <a:gd name="T37" fmla="*/ 31 h 37"/>
                <a:gd name="T38" fmla="*/ 22 w 35"/>
                <a:gd name="T39" fmla="*/ 28 h 37"/>
                <a:gd name="T40" fmla="*/ 18 w 35"/>
                <a:gd name="T41" fmla="*/ 31 h 37"/>
                <a:gd name="T42" fmla="*/ 15 w 35"/>
                <a:gd name="T43" fmla="*/ 34 h 37"/>
                <a:gd name="T44" fmla="*/ 14 w 35"/>
                <a:gd name="T45" fmla="*/ 29 h 37"/>
                <a:gd name="T46" fmla="*/ 9 w 35"/>
                <a:gd name="T47" fmla="*/ 28 h 37"/>
                <a:gd name="T48" fmla="*/ 5 w 35"/>
                <a:gd name="T49" fmla="*/ 29 h 37"/>
                <a:gd name="T50" fmla="*/ 7 w 35"/>
                <a:gd name="T51" fmla="*/ 24 h 37"/>
                <a:gd name="T52" fmla="*/ 5 w 35"/>
                <a:gd name="T53" fmla="*/ 20 h 37"/>
                <a:gd name="T54" fmla="*/ 0 w 35"/>
                <a:gd name="T55" fmla="*/ 23 h 37"/>
                <a:gd name="T56" fmla="*/ 4 w 35"/>
                <a:gd name="T57" fmla="*/ 25 h 37"/>
                <a:gd name="T58" fmla="*/ 1 w 35"/>
                <a:gd name="T59" fmla="*/ 30 h 37"/>
                <a:gd name="T60" fmla="*/ 8 w 35"/>
                <a:gd name="T61" fmla="*/ 34 h 37"/>
                <a:gd name="T62" fmla="*/ 12 w 35"/>
                <a:gd name="T63" fmla="*/ 32 h 37"/>
                <a:gd name="T64" fmla="*/ 13 w 35"/>
                <a:gd name="T65" fmla="*/ 37 h 37"/>
                <a:gd name="T66" fmla="*/ 21 w 35"/>
                <a:gd name="T67" fmla="*/ 36 h 37"/>
                <a:gd name="T68" fmla="*/ 22 w 35"/>
                <a:gd name="T69" fmla="*/ 31 h 37"/>
                <a:gd name="T70" fmla="*/ 27 w 35"/>
                <a:gd name="T71" fmla="*/ 34 h 37"/>
                <a:gd name="T72" fmla="*/ 32 w 35"/>
                <a:gd name="T73" fmla="*/ 27 h 37"/>
                <a:gd name="T74" fmla="*/ 30 w 35"/>
                <a:gd name="T75" fmla="*/ 23 h 37"/>
                <a:gd name="T76" fmla="*/ 35 w 35"/>
                <a:gd name="T77" fmla="*/ 22 h 37"/>
                <a:gd name="T78" fmla="*/ 33 w 35"/>
                <a:gd name="T79" fmla="*/ 14 h 37"/>
                <a:gd name="T80" fmla="*/ 33 w 35"/>
                <a:gd name="T81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37">
                  <a:moveTo>
                    <a:pt x="33" y="14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3"/>
                    <a:pt x="29" y="13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2" y="8"/>
                    <a:pt x="32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6" y="3"/>
                    <a:pt x="25" y="4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1"/>
                    <a:pt x="12" y="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0" y="6"/>
                    <a:pt x="9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4" y="8"/>
                    <a:pt x="15" y="8"/>
                    <a:pt x="15" y="7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0" y="9"/>
                    <a:pt x="21" y="9"/>
                    <a:pt x="22" y="9"/>
                  </a:cubicBezTo>
                  <a:cubicBezTo>
                    <a:pt x="23" y="10"/>
                    <a:pt x="23" y="10"/>
                    <a:pt x="24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2"/>
                    <a:pt x="25" y="13"/>
                    <a:pt x="26" y="13"/>
                  </a:cubicBezTo>
                  <a:cubicBezTo>
                    <a:pt x="26" y="14"/>
                    <a:pt x="27" y="15"/>
                    <a:pt x="27" y="16"/>
                  </a:cubicBezTo>
                  <a:cubicBezTo>
                    <a:pt x="27" y="17"/>
                    <a:pt x="28" y="17"/>
                    <a:pt x="28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7" y="21"/>
                    <a:pt x="27" y="21"/>
                  </a:cubicBezTo>
                  <a:cubicBezTo>
                    <a:pt x="27" y="22"/>
                    <a:pt x="26" y="23"/>
                    <a:pt x="26" y="24"/>
                  </a:cubicBezTo>
                  <a:cubicBezTo>
                    <a:pt x="25" y="25"/>
                    <a:pt x="26" y="26"/>
                    <a:pt x="26" y="26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1" y="28"/>
                    <a:pt x="20" y="29"/>
                    <a:pt x="19" y="29"/>
                  </a:cubicBezTo>
                  <a:cubicBezTo>
                    <a:pt x="19" y="29"/>
                    <a:pt x="18" y="30"/>
                    <a:pt x="18" y="31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4" y="29"/>
                    <a:pt x="14" y="29"/>
                  </a:cubicBezTo>
                  <a:cubicBezTo>
                    <a:pt x="13" y="29"/>
                    <a:pt x="12" y="29"/>
                    <a:pt x="11" y="28"/>
                  </a:cubicBezTo>
                  <a:cubicBezTo>
                    <a:pt x="10" y="28"/>
                    <a:pt x="10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8" y="25"/>
                    <a:pt x="7" y="24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6" y="21"/>
                    <a:pt x="5" y="20"/>
                    <a:pt x="5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7" y="35"/>
                    <a:pt x="8" y="34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2"/>
                    <a:pt x="12" y="3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3" y="37"/>
                    <a:pt x="13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1" y="36"/>
                    <a:pt x="21" y="36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1"/>
                    <a:pt x="22" y="31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7" y="35"/>
                    <a:pt x="27" y="34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9"/>
                    <a:pt x="32" y="28"/>
                    <a:pt x="32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4"/>
                    <a:pt x="30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3"/>
                    <a:pt x="35" y="23"/>
                    <a:pt x="35" y="22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4" y="14"/>
                    <a:pt x="33" y="14"/>
                  </a:cubicBezTo>
                  <a:close/>
                  <a:moveTo>
                    <a:pt x="33" y="14"/>
                  </a:moveTo>
                  <a:cubicBezTo>
                    <a:pt x="33" y="14"/>
                    <a:pt x="33" y="14"/>
                    <a:pt x="3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6">
              <a:extLst>
                <a:ext uri="{FF2B5EF4-FFF2-40B4-BE49-F238E27FC236}">
                  <a16:creationId xmlns:a16="http://schemas.microsoft.com/office/drawing/2014/main" id="{F342F842-6122-43E4-8366-602EDC110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0213" y="4392613"/>
              <a:ext cx="42863" cy="39687"/>
            </a:xfrm>
            <a:custGeom>
              <a:avLst/>
              <a:gdLst>
                <a:gd name="T0" fmla="*/ 7 w 13"/>
                <a:gd name="T1" fmla="*/ 0 h 12"/>
                <a:gd name="T2" fmla="*/ 0 w 13"/>
                <a:gd name="T3" fmla="*/ 6 h 12"/>
                <a:gd name="T4" fmla="*/ 7 w 13"/>
                <a:gd name="T5" fmla="*/ 12 h 12"/>
                <a:gd name="T6" fmla="*/ 13 w 13"/>
                <a:gd name="T7" fmla="*/ 6 h 12"/>
                <a:gd name="T8" fmla="*/ 7 w 13"/>
                <a:gd name="T9" fmla="*/ 0 h 12"/>
                <a:gd name="T10" fmla="*/ 7 w 13"/>
                <a:gd name="T11" fmla="*/ 9 h 12"/>
                <a:gd name="T12" fmla="*/ 3 w 13"/>
                <a:gd name="T13" fmla="*/ 6 h 12"/>
                <a:gd name="T14" fmla="*/ 7 w 13"/>
                <a:gd name="T15" fmla="*/ 3 h 12"/>
                <a:gd name="T16" fmla="*/ 10 w 13"/>
                <a:gd name="T17" fmla="*/ 6 h 12"/>
                <a:gd name="T18" fmla="*/ 7 w 13"/>
                <a:gd name="T19" fmla="*/ 9 h 12"/>
                <a:gd name="T20" fmla="*/ 7 w 13"/>
                <a:gd name="T21" fmla="*/ 9 h 12"/>
                <a:gd name="T22" fmla="*/ 7 w 13"/>
                <a:gd name="T2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2"/>
                    <a:pt x="10" y="0"/>
                    <a:pt x="7" y="0"/>
                  </a:cubicBezTo>
                  <a:close/>
                  <a:moveTo>
                    <a:pt x="7" y="9"/>
                  </a:moveTo>
                  <a:cubicBezTo>
                    <a:pt x="5" y="9"/>
                    <a:pt x="3" y="7"/>
                    <a:pt x="3" y="6"/>
                  </a:cubicBezTo>
                  <a:cubicBezTo>
                    <a:pt x="3" y="4"/>
                    <a:pt x="5" y="3"/>
                    <a:pt x="7" y="3"/>
                  </a:cubicBezTo>
                  <a:cubicBezTo>
                    <a:pt x="8" y="3"/>
                    <a:pt x="10" y="4"/>
                    <a:pt x="10" y="6"/>
                  </a:cubicBezTo>
                  <a:cubicBezTo>
                    <a:pt x="10" y="7"/>
                    <a:pt x="8" y="9"/>
                    <a:pt x="7" y="9"/>
                  </a:cubicBezTo>
                  <a:close/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7">
              <a:extLst>
                <a:ext uri="{FF2B5EF4-FFF2-40B4-BE49-F238E27FC236}">
                  <a16:creationId xmlns:a16="http://schemas.microsoft.com/office/drawing/2014/main" id="{B8D5E39C-70B7-4E3E-B512-9245B289F7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70675" y="4416425"/>
              <a:ext cx="33338" cy="15875"/>
            </a:xfrm>
            <a:custGeom>
              <a:avLst/>
              <a:gdLst>
                <a:gd name="T0" fmla="*/ 7 w 10"/>
                <a:gd name="T1" fmla="*/ 0 h 5"/>
                <a:gd name="T2" fmla="*/ 7 w 10"/>
                <a:gd name="T3" fmla="*/ 2 h 5"/>
                <a:gd name="T4" fmla="*/ 3 w 10"/>
                <a:gd name="T5" fmla="*/ 2 h 5"/>
                <a:gd name="T6" fmla="*/ 3 w 10"/>
                <a:gd name="T7" fmla="*/ 0 h 5"/>
                <a:gd name="T8" fmla="*/ 0 w 10"/>
                <a:gd name="T9" fmla="*/ 0 h 5"/>
                <a:gd name="T10" fmla="*/ 0 w 10"/>
                <a:gd name="T11" fmla="*/ 2 h 5"/>
                <a:gd name="T12" fmla="*/ 0 w 10"/>
                <a:gd name="T13" fmla="*/ 2 h 5"/>
                <a:gd name="T14" fmla="*/ 3 w 10"/>
                <a:gd name="T15" fmla="*/ 5 h 5"/>
                <a:gd name="T16" fmla="*/ 7 w 10"/>
                <a:gd name="T17" fmla="*/ 5 h 5"/>
                <a:gd name="T18" fmla="*/ 7 w 10"/>
                <a:gd name="T19" fmla="*/ 5 h 5"/>
                <a:gd name="T20" fmla="*/ 10 w 10"/>
                <a:gd name="T21" fmla="*/ 2 h 5"/>
                <a:gd name="T22" fmla="*/ 10 w 10"/>
                <a:gd name="T23" fmla="*/ 0 h 5"/>
                <a:gd name="T24" fmla="*/ 7 w 10"/>
                <a:gd name="T25" fmla="*/ 0 h 5"/>
                <a:gd name="T26" fmla="*/ 7 w 10"/>
                <a:gd name="T27" fmla="*/ 0 h 5"/>
                <a:gd name="T28" fmla="*/ 7 w 10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5">
                  <a:moveTo>
                    <a:pt x="7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7" y="0"/>
                  </a:ln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8">
              <a:extLst>
                <a:ext uri="{FF2B5EF4-FFF2-40B4-BE49-F238E27FC236}">
                  <a16:creationId xmlns:a16="http://schemas.microsoft.com/office/drawing/2014/main" id="{D1908231-2CC1-420A-8CE6-D8B3857C45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6875" y="4478338"/>
              <a:ext cx="30163" cy="30162"/>
            </a:xfrm>
            <a:custGeom>
              <a:avLst/>
              <a:gdLst>
                <a:gd name="T0" fmla="*/ 4 w 9"/>
                <a:gd name="T1" fmla="*/ 0 h 9"/>
                <a:gd name="T2" fmla="*/ 0 w 9"/>
                <a:gd name="T3" fmla="*/ 4 h 9"/>
                <a:gd name="T4" fmla="*/ 4 w 9"/>
                <a:gd name="T5" fmla="*/ 9 h 9"/>
                <a:gd name="T6" fmla="*/ 9 w 9"/>
                <a:gd name="T7" fmla="*/ 4 h 9"/>
                <a:gd name="T8" fmla="*/ 4 w 9"/>
                <a:gd name="T9" fmla="*/ 0 h 9"/>
                <a:gd name="T10" fmla="*/ 4 w 9"/>
                <a:gd name="T11" fmla="*/ 6 h 9"/>
                <a:gd name="T12" fmla="*/ 3 w 9"/>
                <a:gd name="T13" fmla="*/ 4 h 9"/>
                <a:gd name="T14" fmla="*/ 4 w 9"/>
                <a:gd name="T15" fmla="*/ 3 h 9"/>
                <a:gd name="T16" fmla="*/ 6 w 9"/>
                <a:gd name="T17" fmla="*/ 4 h 9"/>
                <a:gd name="T18" fmla="*/ 4 w 9"/>
                <a:gd name="T19" fmla="*/ 6 h 9"/>
                <a:gd name="T20" fmla="*/ 4 w 9"/>
                <a:gd name="T21" fmla="*/ 6 h 9"/>
                <a:gd name="T22" fmla="*/ 4 w 9"/>
                <a:gd name="T2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3" y="5"/>
                    <a:pt x="3" y="4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5"/>
                    <a:pt x="5" y="6"/>
                    <a:pt x="4" y="6"/>
                  </a:cubicBezTo>
                  <a:close/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9">
              <a:extLst>
                <a:ext uri="{FF2B5EF4-FFF2-40B4-BE49-F238E27FC236}">
                  <a16:creationId xmlns:a16="http://schemas.microsoft.com/office/drawing/2014/main" id="{C86DFB82-AB04-4C44-AD29-8C48E23892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9725" y="4452938"/>
              <a:ext cx="30163" cy="28575"/>
            </a:xfrm>
            <a:custGeom>
              <a:avLst/>
              <a:gdLst>
                <a:gd name="T0" fmla="*/ 4 w 9"/>
                <a:gd name="T1" fmla="*/ 0 h 9"/>
                <a:gd name="T2" fmla="*/ 0 w 9"/>
                <a:gd name="T3" fmla="*/ 5 h 9"/>
                <a:gd name="T4" fmla="*/ 4 w 9"/>
                <a:gd name="T5" fmla="*/ 9 h 9"/>
                <a:gd name="T6" fmla="*/ 9 w 9"/>
                <a:gd name="T7" fmla="*/ 5 h 9"/>
                <a:gd name="T8" fmla="*/ 4 w 9"/>
                <a:gd name="T9" fmla="*/ 0 h 9"/>
                <a:gd name="T10" fmla="*/ 4 w 9"/>
                <a:gd name="T11" fmla="*/ 6 h 9"/>
                <a:gd name="T12" fmla="*/ 3 w 9"/>
                <a:gd name="T13" fmla="*/ 5 h 9"/>
                <a:gd name="T14" fmla="*/ 4 w 9"/>
                <a:gd name="T15" fmla="*/ 3 h 9"/>
                <a:gd name="T16" fmla="*/ 6 w 9"/>
                <a:gd name="T17" fmla="*/ 5 h 9"/>
                <a:gd name="T18" fmla="*/ 4 w 9"/>
                <a:gd name="T19" fmla="*/ 6 h 9"/>
                <a:gd name="T20" fmla="*/ 4 w 9"/>
                <a:gd name="T21" fmla="*/ 6 h 9"/>
                <a:gd name="T22" fmla="*/ 4 w 9"/>
                <a:gd name="T2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6" y="4"/>
                    <a:pt x="6" y="5"/>
                  </a:cubicBezTo>
                  <a:cubicBezTo>
                    <a:pt x="6" y="5"/>
                    <a:pt x="5" y="6"/>
                    <a:pt x="4" y="6"/>
                  </a:cubicBezTo>
                  <a:close/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0">
              <a:extLst>
                <a:ext uri="{FF2B5EF4-FFF2-40B4-BE49-F238E27FC236}">
                  <a16:creationId xmlns:a16="http://schemas.microsoft.com/office/drawing/2014/main" id="{D4DAE476-5E5F-4EEE-8FAB-1717D1AEDA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7350" y="4368800"/>
              <a:ext cx="30163" cy="33337"/>
            </a:xfrm>
            <a:custGeom>
              <a:avLst/>
              <a:gdLst>
                <a:gd name="T0" fmla="*/ 4 w 9"/>
                <a:gd name="T1" fmla="*/ 0 h 10"/>
                <a:gd name="T2" fmla="*/ 0 w 9"/>
                <a:gd name="T3" fmla="*/ 5 h 10"/>
                <a:gd name="T4" fmla="*/ 4 w 9"/>
                <a:gd name="T5" fmla="*/ 10 h 10"/>
                <a:gd name="T6" fmla="*/ 9 w 9"/>
                <a:gd name="T7" fmla="*/ 5 h 10"/>
                <a:gd name="T8" fmla="*/ 4 w 9"/>
                <a:gd name="T9" fmla="*/ 0 h 10"/>
                <a:gd name="T10" fmla="*/ 4 w 9"/>
                <a:gd name="T11" fmla="*/ 7 h 10"/>
                <a:gd name="T12" fmla="*/ 3 w 9"/>
                <a:gd name="T13" fmla="*/ 5 h 10"/>
                <a:gd name="T14" fmla="*/ 4 w 9"/>
                <a:gd name="T15" fmla="*/ 4 h 10"/>
                <a:gd name="T16" fmla="*/ 6 w 9"/>
                <a:gd name="T17" fmla="*/ 5 h 10"/>
                <a:gd name="T18" fmla="*/ 4 w 9"/>
                <a:gd name="T19" fmla="*/ 7 h 10"/>
                <a:gd name="T20" fmla="*/ 4 w 9"/>
                <a:gd name="T21" fmla="*/ 7 h 10"/>
                <a:gd name="T22" fmla="*/ 4 w 9"/>
                <a:gd name="T2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9" y="3"/>
                    <a:pt x="7" y="0"/>
                    <a:pt x="4" y="0"/>
                  </a:cubicBezTo>
                  <a:close/>
                  <a:moveTo>
                    <a:pt x="4" y="7"/>
                  </a:moveTo>
                  <a:cubicBezTo>
                    <a:pt x="3" y="7"/>
                    <a:pt x="3" y="6"/>
                    <a:pt x="3" y="5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5" y="4"/>
                    <a:pt x="6" y="4"/>
                    <a:pt x="6" y="5"/>
                  </a:cubicBezTo>
                  <a:cubicBezTo>
                    <a:pt x="6" y="6"/>
                    <a:pt x="5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31">
              <a:extLst>
                <a:ext uri="{FF2B5EF4-FFF2-40B4-BE49-F238E27FC236}">
                  <a16:creationId xmlns:a16="http://schemas.microsoft.com/office/drawing/2014/main" id="{D1BF6BF0-E4DD-4EA0-9D6D-0B09428CF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3063" y="4416425"/>
              <a:ext cx="14288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32">
              <a:extLst>
                <a:ext uri="{FF2B5EF4-FFF2-40B4-BE49-F238E27FC236}">
                  <a16:creationId xmlns:a16="http://schemas.microsoft.com/office/drawing/2014/main" id="{B5E2A8E1-7630-4D68-9061-20DBD9A40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3063" y="4435475"/>
              <a:ext cx="14288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33">
              <a:extLst>
                <a:ext uri="{FF2B5EF4-FFF2-40B4-BE49-F238E27FC236}">
                  <a16:creationId xmlns:a16="http://schemas.microsoft.com/office/drawing/2014/main" id="{FE940D58-439D-46F8-8E42-B06C12984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838" y="45354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D692A38-7C46-48EC-A96E-66242A074ADA}"/>
              </a:ext>
            </a:extLst>
          </p:cNvPr>
          <p:cNvGrpSpPr/>
          <p:nvPr/>
        </p:nvGrpSpPr>
        <p:grpSpPr>
          <a:xfrm>
            <a:off x="8712788" y="4856072"/>
            <a:ext cx="517319" cy="517316"/>
            <a:chOff x="2314575" y="3587750"/>
            <a:chExt cx="246063" cy="246062"/>
          </a:xfrm>
          <a:solidFill>
            <a:schemeClr val="bg1"/>
          </a:solidFill>
        </p:grpSpPr>
        <p:sp>
          <p:nvSpPr>
            <p:cNvPr id="184" name="Freeform 73">
              <a:extLst>
                <a:ext uri="{FF2B5EF4-FFF2-40B4-BE49-F238E27FC236}">
                  <a16:creationId xmlns:a16="http://schemas.microsoft.com/office/drawing/2014/main" id="{19586A70-12CB-47FB-89D5-C25DE8F49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3587750"/>
              <a:ext cx="246063" cy="190500"/>
            </a:xfrm>
            <a:custGeom>
              <a:avLst/>
              <a:gdLst>
                <a:gd name="T0" fmla="*/ 31 w 74"/>
                <a:gd name="T1" fmla="*/ 38 h 57"/>
                <a:gd name="T2" fmla="*/ 31 w 74"/>
                <a:gd name="T3" fmla="*/ 57 h 57"/>
                <a:gd name="T4" fmla="*/ 33 w 74"/>
                <a:gd name="T5" fmla="*/ 57 h 57"/>
                <a:gd name="T6" fmla="*/ 33 w 74"/>
                <a:gd name="T7" fmla="*/ 38 h 57"/>
                <a:gd name="T8" fmla="*/ 40 w 74"/>
                <a:gd name="T9" fmla="*/ 38 h 57"/>
                <a:gd name="T10" fmla="*/ 40 w 74"/>
                <a:gd name="T11" fmla="*/ 41 h 57"/>
                <a:gd name="T12" fmla="*/ 43 w 74"/>
                <a:gd name="T13" fmla="*/ 41 h 57"/>
                <a:gd name="T14" fmla="*/ 43 w 74"/>
                <a:gd name="T15" fmla="*/ 38 h 57"/>
                <a:gd name="T16" fmla="*/ 47 w 74"/>
                <a:gd name="T17" fmla="*/ 38 h 57"/>
                <a:gd name="T18" fmla="*/ 47 w 74"/>
                <a:gd name="T19" fmla="*/ 53 h 57"/>
                <a:gd name="T20" fmla="*/ 50 w 74"/>
                <a:gd name="T21" fmla="*/ 53 h 57"/>
                <a:gd name="T22" fmla="*/ 50 w 74"/>
                <a:gd name="T23" fmla="*/ 38 h 57"/>
                <a:gd name="T24" fmla="*/ 63 w 74"/>
                <a:gd name="T25" fmla="*/ 38 h 57"/>
                <a:gd name="T26" fmla="*/ 74 w 74"/>
                <a:gd name="T27" fmla="*/ 28 h 57"/>
                <a:gd name="T28" fmla="*/ 67 w 74"/>
                <a:gd name="T29" fmla="*/ 18 h 57"/>
                <a:gd name="T30" fmla="*/ 67 w 74"/>
                <a:gd name="T31" fmla="*/ 18 h 57"/>
                <a:gd name="T32" fmla="*/ 55 w 74"/>
                <a:gd name="T33" fmla="*/ 7 h 57"/>
                <a:gd name="T34" fmla="*/ 50 w 74"/>
                <a:gd name="T35" fmla="*/ 8 h 57"/>
                <a:gd name="T36" fmla="*/ 37 w 74"/>
                <a:gd name="T37" fmla="*/ 0 h 57"/>
                <a:gd name="T38" fmla="*/ 24 w 74"/>
                <a:gd name="T39" fmla="*/ 7 h 57"/>
                <a:gd name="T40" fmla="*/ 18 w 74"/>
                <a:gd name="T41" fmla="*/ 5 h 57"/>
                <a:gd name="T42" fmla="*/ 6 w 74"/>
                <a:gd name="T43" fmla="*/ 17 h 57"/>
                <a:gd name="T44" fmla="*/ 6 w 74"/>
                <a:gd name="T45" fmla="*/ 18 h 57"/>
                <a:gd name="T46" fmla="*/ 0 w 74"/>
                <a:gd name="T47" fmla="*/ 28 h 57"/>
                <a:gd name="T48" fmla="*/ 11 w 74"/>
                <a:gd name="T49" fmla="*/ 38 h 57"/>
                <a:gd name="T50" fmla="*/ 24 w 74"/>
                <a:gd name="T51" fmla="*/ 38 h 57"/>
                <a:gd name="T52" fmla="*/ 24 w 74"/>
                <a:gd name="T53" fmla="*/ 47 h 57"/>
                <a:gd name="T54" fmla="*/ 26 w 74"/>
                <a:gd name="T55" fmla="*/ 47 h 57"/>
                <a:gd name="T56" fmla="*/ 26 w 74"/>
                <a:gd name="T57" fmla="*/ 38 h 57"/>
                <a:gd name="T58" fmla="*/ 31 w 74"/>
                <a:gd name="T59" fmla="*/ 38 h 57"/>
                <a:gd name="T60" fmla="*/ 11 w 74"/>
                <a:gd name="T61" fmla="*/ 36 h 57"/>
                <a:gd name="T62" fmla="*/ 2 w 74"/>
                <a:gd name="T63" fmla="*/ 28 h 57"/>
                <a:gd name="T64" fmla="*/ 8 w 74"/>
                <a:gd name="T65" fmla="*/ 20 h 57"/>
                <a:gd name="T66" fmla="*/ 9 w 74"/>
                <a:gd name="T67" fmla="*/ 20 h 57"/>
                <a:gd name="T68" fmla="*/ 8 w 74"/>
                <a:gd name="T69" fmla="*/ 19 h 57"/>
                <a:gd name="T70" fmla="*/ 8 w 74"/>
                <a:gd name="T71" fmla="*/ 17 h 57"/>
                <a:gd name="T72" fmla="*/ 18 w 74"/>
                <a:gd name="T73" fmla="*/ 7 h 57"/>
                <a:gd name="T74" fmla="*/ 27 w 74"/>
                <a:gd name="T75" fmla="*/ 17 h 57"/>
                <a:gd name="T76" fmla="*/ 30 w 74"/>
                <a:gd name="T77" fmla="*/ 17 h 57"/>
                <a:gd name="T78" fmla="*/ 26 w 74"/>
                <a:gd name="T79" fmla="*/ 8 h 57"/>
                <a:gd name="T80" fmla="*/ 37 w 74"/>
                <a:gd name="T81" fmla="*/ 3 h 57"/>
                <a:gd name="T82" fmla="*/ 49 w 74"/>
                <a:gd name="T83" fmla="*/ 10 h 57"/>
                <a:gd name="T84" fmla="*/ 49 w 74"/>
                <a:gd name="T85" fmla="*/ 11 h 57"/>
                <a:gd name="T86" fmla="*/ 50 w 74"/>
                <a:gd name="T87" fmla="*/ 11 h 57"/>
                <a:gd name="T88" fmla="*/ 55 w 74"/>
                <a:gd name="T89" fmla="*/ 10 h 57"/>
                <a:gd name="T90" fmla="*/ 65 w 74"/>
                <a:gd name="T91" fmla="*/ 17 h 57"/>
                <a:gd name="T92" fmla="*/ 63 w 74"/>
                <a:gd name="T93" fmla="*/ 17 h 57"/>
                <a:gd name="T94" fmla="*/ 58 w 74"/>
                <a:gd name="T95" fmla="*/ 18 h 57"/>
                <a:gd name="T96" fmla="*/ 59 w 74"/>
                <a:gd name="T97" fmla="*/ 20 h 57"/>
                <a:gd name="T98" fmla="*/ 63 w 74"/>
                <a:gd name="T99" fmla="*/ 19 h 57"/>
                <a:gd name="T100" fmla="*/ 71 w 74"/>
                <a:gd name="T101" fmla="*/ 28 h 57"/>
                <a:gd name="T102" fmla="*/ 63 w 74"/>
                <a:gd name="T103" fmla="*/ 36 h 57"/>
                <a:gd name="T104" fmla="*/ 11 w 74"/>
                <a:gd name="T105" fmla="*/ 36 h 57"/>
                <a:gd name="T106" fmla="*/ 11 w 74"/>
                <a:gd name="T107" fmla="*/ 36 h 57"/>
                <a:gd name="T108" fmla="*/ 11 w 74"/>
                <a:gd name="T10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" h="57">
                  <a:moveTo>
                    <a:pt x="31" y="38"/>
                  </a:moveTo>
                  <a:cubicBezTo>
                    <a:pt x="31" y="57"/>
                    <a:pt x="31" y="57"/>
                    <a:pt x="31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9" y="38"/>
                    <a:pt x="74" y="34"/>
                    <a:pt x="74" y="28"/>
                  </a:cubicBezTo>
                  <a:cubicBezTo>
                    <a:pt x="74" y="23"/>
                    <a:pt x="71" y="20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2"/>
                    <a:pt x="61" y="7"/>
                    <a:pt x="55" y="7"/>
                  </a:cubicBezTo>
                  <a:cubicBezTo>
                    <a:pt x="53" y="7"/>
                    <a:pt x="52" y="8"/>
                    <a:pt x="50" y="8"/>
                  </a:cubicBezTo>
                  <a:cubicBezTo>
                    <a:pt x="47" y="3"/>
                    <a:pt x="42" y="0"/>
                    <a:pt x="37" y="0"/>
                  </a:cubicBezTo>
                  <a:cubicBezTo>
                    <a:pt x="32" y="0"/>
                    <a:pt x="27" y="3"/>
                    <a:pt x="24" y="7"/>
                  </a:cubicBezTo>
                  <a:cubicBezTo>
                    <a:pt x="22" y="6"/>
                    <a:pt x="20" y="5"/>
                    <a:pt x="18" y="5"/>
                  </a:cubicBezTo>
                  <a:cubicBezTo>
                    <a:pt x="11" y="5"/>
                    <a:pt x="6" y="10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2" y="20"/>
                    <a:pt x="0" y="24"/>
                    <a:pt x="0" y="28"/>
                  </a:cubicBezTo>
                  <a:cubicBezTo>
                    <a:pt x="0" y="34"/>
                    <a:pt x="5" y="38"/>
                    <a:pt x="11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38"/>
                    <a:pt x="26" y="38"/>
                    <a:pt x="26" y="38"/>
                  </a:cubicBezTo>
                  <a:lnTo>
                    <a:pt x="31" y="38"/>
                  </a:lnTo>
                  <a:close/>
                  <a:moveTo>
                    <a:pt x="11" y="36"/>
                  </a:moveTo>
                  <a:cubicBezTo>
                    <a:pt x="6" y="36"/>
                    <a:pt x="2" y="32"/>
                    <a:pt x="2" y="28"/>
                  </a:cubicBezTo>
                  <a:cubicBezTo>
                    <a:pt x="2" y="24"/>
                    <a:pt x="4" y="21"/>
                    <a:pt x="8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2"/>
                    <a:pt x="12" y="7"/>
                    <a:pt x="18" y="7"/>
                  </a:cubicBezTo>
                  <a:cubicBezTo>
                    <a:pt x="23" y="7"/>
                    <a:pt x="27" y="12"/>
                    <a:pt x="27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4"/>
                    <a:pt x="28" y="11"/>
                    <a:pt x="26" y="8"/>
                  </a:cubicBezTo>
                  <a:cubicBezTo>
                    <a:pt x="28" y="5"/>
                    <a:pt x="32" y="3"/>
                    <a:pt x="37" y="3"/>
                  </a:cubicBezTo>
                  <a:cubicBezTo>
                    <a:pt x="42" y="3"/>
                    <a:pt x="46" y="6"/>
                    <a:pt x="49" y="1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2" y="10"/>
                    <a:pt x="53" y="10"/>
                    <a:pt x="55" y="10"/>
                  </a:cubicBezTo>
                  <a:cubicBezTo>
                    <a:pt x="59" y="10"/>
                    <a:pt x="63" y="13"/>
                    <a:pt x="65" y="17"/>
                  </a:cubicBezTo>
                  <a:cubicBezTo>
                    <a:pt x="64" y="17"/>
                    <a:pt x="64" y="17"/>
                    <a:pt x="63" y="17"/>
                  </a:cubicBezTo>
                  <a:cubicBezTo>
                    <a:pt x="61" y="17"/>
                    <a:pt x="59" y="17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20"/>
                    <a:pt x="61" y="19"/>
                    <a:pt x="63" y="19"/>
                  </a:cubicBezTo>
                  <a:cubicBezTo>
                    <a:pt x="68" y="19"/>
                    <a:pt x="71" y="23"/>
                    <a:pt x="71" y="28"/>
                  </a:cubicBezTo>
                  <a:cubicBezTo>
                    <a:pt x="71" y="32"/>
                    <a:pt x="68" y="36"/>
                    <a:pt x="63" y="36"/>
                  </a:cubicBezTo>
                  <a:lnTo>
                    <a:pt x="11" y="36"/>
                  </a:lnTo>
                  <a:close/>
                  <a:moveTo>
                    <a:pt x="11" y="36"/>
                  </a:moveTo>
                  <a:cubicBezTo>
                    <a:pt x="11" y="36"/>
                    <a:pt x="11" y="36"/>
                    <a:pt x="11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4">
              <a:extLst>
                <a:ext uri="{FF2B5EF4-FFF2-40B4-BE49-F238E27FC236}">
                  <a16:creationId xmlns:a16="http://schemas.microsoft.com/office/drawing/2014/main" id="{AF9F4027-0F73-4AF5-A844-63E4055239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0450" y="3681413"/>
              <a:ext cx="20638" cy="19050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0 h 6"/>
                <a:gd name="T4" fmla="*/ 6 w 6"/>
                <a:gd name="T5" fmla="*/ 6 h 6"/>
                <a:gd name="T6" fmla="*/ 6 w 6"/>
                <a:gd name="T7" fmla="*/ 3 h 6"/>
                <a:gd name="T8" fmla="*/ 2 w 6"/>
                <a:gd name="T9" fmla="*/ 0 h 6"/>
                <a:gd name="T10" fmla="*/ 2 w 6"/>
                <a:gd name="T11" fmla="*/ 0 h 6"/>
                <a:gd name="T12" fmla="*/ 2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6"/>
                    <a:pt x="6" y="6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2" y="2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5">
              <a:extLst>
                <a:ext uri="{FF2B5EF4-FFF2-40B4-BE49-F238E27FC236}">
                  <a16:creationId xmlns:a16="http://schemas.microsoft.com/office/drawing/2014/main" id="{1F314A2B-707F-4528-AE98-3F8B8E8618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1088" y="3621088"/>
              <a:ext cx="22225" cy="23812"/>
            </a:xfrm>
            <a:custGeom>
              <a:avLst/>
              <a:gdLst>
                <a:gd name="T0" fmla="*/ 7 w 7"/>
                <a:gd name="T1" fmla="*/ 2 h 7"/>
                <a:gd name="T2" fmla="*/ 7 w 7"/>
                <a:gd name="T3" fmla="*/ 0 h 7"/>
                <a:gd name="T4" fmla="*/ 0 w 7"/>
                <a:gd name="T5" fmla="*/ 7 h 7"/>
                <a:gd name="T6" fmla="*/ 2 w 7"/>
                <a:gd name="T7" fmla="*/ 7 h 7"/>
                <a:gd name="T8" fmla="*/ 7 w 7"/>
                <a:gd name="T9" fmla="*/ 2 h 7"/>
                <a:gd name="T10" fmla="*/ 7 w 7"/>
                <a:gd name="T11" fmla="*/ 2 h 7"/>
                <a:gd name="T12" fmla="*/ 7 w 7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7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7" y="2"/>
                  </a:cubicBezTo>
                  <a:close/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6">
              <a:extLst>
                <a:ext uri="{FF2B5EF4-FFF2-40B4-BE49-F238E27FC236}">
                  <a16:creationId xmlns:a16="http://schemas.microsoft.com/office/drawing/2014/main" id="{93BBA8ED-15C8-4132-BDEB-4BAFFAC27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1563" y="3751263"/>
              <a:ext cx="58738" cy="66675"/>
            </a:xfrm>
            <a:custGeom>
              <a:avLst/>
              <a:gdLst>
                <a:gd name="T0" fmla="*/ 7 w 18"/>
                <a:gd name="T1" fmla="*/ 18 h 20"/>
                <a:gd name="T2" fmla="*/ 12 w 18"/>
                <a:gd name="T3" fmla="*/ 18 h 20"/>
                <a:gd name="T4" fmla="*/ 18 w 18"/>
                <a:gd name="T5" fmla="*/ 12 h 20"/>
                <a:gd name="T6" fmla="*/ 18 w 18"/>
                <a:gd name="T7" fmla="*/ 0 h 20"/>
                <a:gd name="T8" fmla="*/ 16 w 18"/>
                <a:gd name="T9" fmla="*/ 0 h 20"/>
                <a:gd name="T10" fmla="*/ 16 w 18"/>
                <a:gd name="T11" fmla="*/ 12 h 20"/>
                <a:gd name="T12" fmla="*/ 12 w 18"/>
                <a:gd name="T13" fmla="*/ 16 h 20"/>
                <a:gd name="T14" fmla="*/ 7 w 18"/>
                <a:gd name="T15" fmla="*/ 16 h 20"/>
                <a:gd name="T16" fmla="*/ 4 w 18"/>
                <a:gd name="T17" fmla="*/ 13 h 20"/>
                <a:gd name="T18" fmla="*/ 0 w 18"/>
                <a:gd name="T19" fmla="*/ 17 h 20"/>
                <a:gd name="T20" fmla="*/ 4 w 18"/>
                <a:gd name="T21" fmla="*/ 20 h 20"/>
                <a:gd name="T22" fmla="*/ 7 w 18"/>
                <a:gd name="T23" fmla="*/ 18 h 20"/>
                <a:gd name="T24" fmla="*/ 3 w 18"/>
                <a:gd name="T25" fmla="*/ 17 h 20"/>
                <a:gd name="T26" fmla="*/ 4 w 18"/>
                <a:gd name="T27" fmla="*/ 16 h 20"/>
                <a:gd name="T28" fmla="*/ 5 w 18"/>
                <a:gd name="T29" fmla="*/ 17 h 20"/>
                <a:gd name="T30" fmla="*/ 4 w 18"/>
                <a:gd name="T31" fmla="*/ 18 h 20"/>
                <a:gd name="T32" fmla="*/ 3 w 18"/>
                <a:gd name="T33" fmla="*/ 17 h 20"/>
                <a:gd name="T34" fmla="*/ 3 w 18"/>
                <a:gd name="T35" fmla="*/ 17 h 20"/>
                <a:gd name="T36" fmla="*/ 3 w 18"/>
                <a:gd name="T3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20">
                  <a:moveTo>
                    <a:pt x="7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5" y="18"/>
                    <a:pt x="18" y="15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5" y="13"/>
                    <a:pt x="4" y="13"/>
                  </a:cubicBezTo>
                  <a:cubicBezTo>
                    <a:pt x="2" y="13"/>
                    <a:pt x="0" y="15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5" y="20"/>
                    <a:pt x="7" y="19"/>
                    <a:pt x="7" y="18"/>
                  </a:cubicBezTo>
                  <a:close/>
                  <a:moveTo>
                    <a:pt x="3" y="17"/>
                  </a:moveTo>
                  <a:cubicBezTo>
                    <a:pt x="3" y="16"/>
                    <a:pt x="3" y="16"/>
                    <a:pt x="4" y="16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7"/>
                    <a:pt x="3" y="17"/>
                  </a:cubicBezTo>
                  <a:close/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7">
              <a:extLst>
                <a:ext uri="{FF2B5EF4-FFF2-40B4-BE49-F238E27FC236}">
                  <a16:creationId xmlns:a16="http://schemas.microsoft.com/office/drawing/2014/main" id="{1FB985CD-E02E-411A-9940-A96546E1C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6650" y="3787775"/>
              <a:ext cx="26988" cy="46037"/>
            </a:xfrm>
            <a:custGeom>
              <a:avLst/>
              <a:gdLst>
                <a:gd name="T0" fmla="*/ 8 w 8"/>
                <a:gd name="T1" fmla="*/ 11 h 14"/>
                <a:gd name="T2" fmla="*/ 5 w 8"/>
                <a:gd name="T3" fmla="*/ 7 h 14"/>
                <a:gd name="T4" fmla="*/ 5 w 8"/>
                <a:gd name="T5" fmla="*/ 0 h 14"/>
                <a:gd name="T6" fmla="*/ 3 w 8"/>
                <a:gd name="T7" fmla="*/ 0 h 14"/>
                <a:gd name="T8" fmla="*/ 3 w 8"/>
                <a:gd name="T9" fmla="*/ 7 h 14"/>
                <a:gd name="T10" fmla="*/ 0 w 8"/>
                <a:gd name="T11" fmla="*/ 11 h 14"/>
                <a:gd name="T12" fmla="*/ 4 w 8"/>
                <a:gd name="T13" fmla="*/ 14 h 14"/>
                <a:gd name="T14" fmla="*/ 8 w 8"/>
                <a:gd name="T15" fmla="*/ 11 h 14"/>
                <a:gd name="T16" fmla="*/ 3 w 8"/>
                <a:gd name="T17" fmla="*/ 11 h 14"/>
                <a:gd name="T18" fmla="*/ 4 w 8"/>
                <a:gd name="T19" fmla="*/ 9 h 14"/>
                <a:gd name="T20" fmla="*/ 5 w 8"/>
                <a:gd name="T21" fmla="*/ 11 h 14"/>
                <a:gd name="T22" fmla="*/ 4 w 8"/>
                <a:gd name="T23" fmla="*/ 12 h 14"/>
                <a:gd name="T24" fmla="*/ 3 w 8"/>
                <a:gd name="T25" fmla="*/ 11 h 14"/>
                <a:gd name="T26" fmla="*/ 3 w 8"/>
                <a:gd name="T27" fmla="*/ 11 h 14"/>
                <a:gd name="T28" fmla="*/ 3 w 8"/>
                <a:gd name="T2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4">
                  <a:moveTo>
                    <a:pt x="8" y="11"/>
                  </a:moveTo>
                  <a:cubicBezTo>
                    <a:pt x="8" y="9"/>
                    <a:pt x="7" y="8"/>
                    <a:pt x="5" y="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6" y="14"/>
                    <a:pt x="8" y="12"/>
                    <a:pt x="8" y="11"/>
                  </a:cubicBezTo>
                  <a:close/>
                  <a:moveTo>
                    <a:pt x="3" y="11"/>
                  </a:moveTo>
                  <a:cubicBezTo>
                    <a:pt x="3" y="10"/>
                    <a:pt x="3" y="9"/>
                    <a:pt x="4" y="9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5" y="11"/>
                    <a:pt x="5" y="12"/>
                    <a:pt x="4" y="12"/>
                  </a:cubicBezTo>
                  <a:cubicBezTo>
                    <a:pt x="3" y="12"/>
                    <a:pt x="3" y="11"/>
                    <a:pt x="3" y="11"/>
                  </a:cubicBezTo>
                  <a:close/>
                  <a:moveTo>
                    <a:pt x="3" y="11"/>
                  </a:moveTo>
                  <a:cubicBezTo>
                    <a:pt x="3" y="11"/>
                    <a:pt x="3" y="11"/>
                    <a:pt x="3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8">
              <a:extLst>
                <a:ext uri="{FF2B5EF4-FFF2-40B4-BE49-F238E27FC236}">
                  <a16:creationId xmlns:a16="http://schemas.microsoft.com/office/drawing/2014/main" id="{B8EF7DEC-4039-4D9F-BF6B-5B35910696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988" y="3730625"/>
              <a:ext cx="23813" cy="103187"/>
            </a:xfrm>
            <a:custGeom>
              <a:avLst/>
              <a:gdLst>
                <a:gd name="T0" fmla="*/ 5 w 7"/>
                <a:gd name="T1" fmla="*/ 24 h 31"/>
                <a:gd name="T2" fmla="*/ 5 w 7"/>
                <a:gd name="T3" fmla="*/ 0 h 31"/>
                <a:gd name="T4" fmla="*/ 2 w 7"/>
                <a:gd name="T5" fmla="*/ 0 h 31"/>
                <a:gd name="T6" fmla="*/ 2 w 7"/>
                <a:gd name="T7" fmla="*/ 24 h 31"/>
                <a:gd name="T8" fmla="*/ 0 w 7"/>
                <a:gd name="T9" fmla="*/ 28 h 31"/>
                <a:gd name="T10" fmla="*/ 4 w 7"/>
                <a:gd name="T11" fmla="*/ 31 h 31"/>
                <a:gd name="T12" fmla="*/ 7 w 7"/>
                <a:gd name="T13" fmla="*/ 28 h 31"/>
                <a:gd name="T14" fmla="*/ 5 w 7"/>
                <a:gd name="T15" fmla="*/ 24 h 31"/>
                <a:gd name="T16" fmla="*/ 5 w 7"/>
                <a:gd name="T17" fmla="*/ 28 h 31"/>
                <a:gd name="T18" fmla="*/ 4 w 7"/>
                <a:gd name="T19" fmla="*/ 29 h 31"/>
                <a:gd name="T20" fmla="*/ 2 w 7"/>
                <a:gd name="T21" fmla="*/ 28 h 31"/>
                <a:gd name="T22" fmla="*/ 4 w 7"/>
                <a:gd name="T23" fmla="*/ 26 h 31"/>
                <a:gd name="T24" fmla="*/ 5 w 7"/>
                <a:gd name="T25" fmla="*/ 28 h 31"/>
                <a:gd name="T26" fmla="*/ 5 w 7"/>
                <a:gd name="T27" fmla="*/ 28 h 31"/>
                <a:gd name="T28" fmla="*/ 5 w 7"/>
                <a:gd name="T2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31">
                  <a:moveTo>
                    <a:pt x="5" y="24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0" y="29"/>
                    <a:pt x="2" y="31"/>
                    <a:pt x="4" y="31"/>
                  </a:cubicBezTo>
                  <a:cubicBezTo>
                    <a:pt x="5" y="31"/>
                    <a:pt x="7" y="29"/>
                    <a:pt x="7" y="28"/>
                  </a:cubicBezTo>
                  <a:cubicBezTo>
                    <a:pt x="7" y="26"/>
                    <a:pt x="6" y="25"/>
                    <a:pt x="5" y="24"/>
                  </a:cubicBezTo>
                  <a:close/>
                  <a:moveTo>
                    <a:pt x="5" y="28"/>
                  </a:moveTo>
                  <a:cubicBezTo>
                    <a:pt x="5" y="28"/>
                    <a:pt x="4" y="29"/>
                    <a:pt x="4" y="29"/>
                  </a:cubicBezTo>
                  <a:cubicBezTo>
                    <a:pt x="3" y="29"/>
                    <a:pt x="2" y="28"/>
                    <a:pt x="2" y="28"/>
                  </a:cubicBezTo>
                  <a:cubicBezTo>
                    <a:pt x="2" y="27"/>
                    <a:pt x="3" y="26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lose/>
                  <a:moveTo>
                    <a:pt x="5" y="28"/>
                  </a:moveTo>
                  <a:cubicBezTo>
                    <a:pt x="5" y="28"/>
                    <a:pt x="5" y="28"/>
                    <a:pt x="5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9">
              <a:extLst>
                <a:ext uri="{FF2B5EF4-FFF2-40B4-BE49-F238E27FC236}">
                  <a16:creationId xmlns:a16="http://schemas.microsoft.com/office/drawing/2014/main" id="{8CEAC65B-6E5F-4895-93DC-A391B122B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0150" y="3770313"/>
              <a:ext cx="60325" cy="47625"/>
            </a:xfrm>
            <a:custGeom>
              <a:avLst/>
              <a:gdLst>
                <a:gd name="T0" fmla="*/ 6 w 18"/>
                <a:gd name="T1" fmla="*/ 12 h 14"/>
                <a:gd name="T2" fmla="*/ 11 w 18"/>
                <a:gd name="T3" fmla="*/ 12 h 14"/>
                <a:gd name="T4" fmla="*/ 15 w 18"/>
                <a:gd name="T5" fmla="*/ 14 h 14"/>
                <a:gd name="T6" fmla="*/ 18 w 18"/>
                <a:gd name="T7" fmla="*/ 11 h 14"/>
                <a:gd name="T8" fmla="*/ 15 w 18"/>
                <a:gd name="T9" fmla="*/ 7 h 14"/>
                <a:gd name="T10" fmla="*/ 11 w 18"/>
                <a:gd name="T11" fmla="*/ 10 h 14"/>
                <a:gd name="T12" fmla="*/ 6 w 18"/>
                <a:gd name="T13" fmla="*/ 10 h 14"/>
                <a:gd name="T14" fmla="*/ 3 w 18"/>
                <a:gd name="T15" fmla="*/ 6 h 14"/>
                <a:gd name="T16" fmla="*/ 3 w 18"/>
                <a:gd name="T17" fmla="*/ 0 h 14"/>
                <a:gd name="T18" fmla="*/ 0 w 18"/>
                <a:gd name="T19" fmla="*/ 0 h 14"/>
                <a:gd name="T20" fmla="*/ 0 w 18"/>
                <a:gd name="T21" fmla="*/ 6 h 14"/>
                <a:gd name="T22" fmla="*/ 6 w 18"/>
                <a:gd name="T23" fmla="*/ 12 h 14"/>
                <a:gd name="T24" fmla="*/ 16 w 18"/>
                <a:gd name="T25" fmla="*/ 11 h 14"/>
                <a:gd name="T26" fmla="*/ 15 w 18"/>
                <a:gd name="T27" fmla="*/ 12 h 14"/>
                <a:gd name="T28" fmla="*/ 14 w 18"/>
                <a:gd name="T29" fmla="*/ 11 h 14"/>
                <a:gd name="T30" fmla="*/ 15 w 18"/>
                <a:gd name="T31" fmla="*/ 10 h 14"/>
                <a:gd name="T32" fmla="*/ 16 w 18"/>
                <a:gd name="T33" fmla="*/ 11 h 14"/>
                <a:gd name="T34" fmla="*/ 16 w 18"/>
                <a:gd name="T35" fmla="*/ 11 h 14"/>
                <a:gd name="T36" fmla="*/ 16 w 18"/>
                <a:gd name="T3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6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3"/>
                    <a:pt x="13" y="14"/>
                    <a:pt x="15" y="14"/>
                  </a:cubicBezTo>
                  <a:cubicBezTo>
                    <a:pt x="17" y="14"/>
                    <a:pt x="18" y="13"/>
                    <a:pt x="18" y="11"/>
                  </a:cubicBezTo>
                  <a:cubicBezTo>
                    <a:pt x="18" y="9"/>
                    <a:pt x="17" y="7"/>
                    <a:pt x="15" y="7"/>
                  </a:cubicBezTo>
                  <a:cubicBezTo>
                    <a:pt x="13" y="7"/>
                    <a:pt x="12" y="8"/>
                    <a:pt x="11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0"/>
                    <a:pt x="3" y="8"/>
                    <a:pt x="3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16" y="11"/>
                  </a:moveTo>
                  <a:cubicBezTo>
                    <a:pt x="16" y="11"/>
                    <a:pt x="15" y="12"/>
                    <a:pt x="15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0"/>
                    <a:pt x="14" y="10"/>
                    <a:pt x="15" y="10"/>
                  </a:cubicBezTo>
                  <a:cubicBezTo>
                    <a:pt x="15" y="10"/>
                    <a:pt x="16" y="10"/>
                    <a:pt x="16" y="11"/>
                  </a:cubicBezTo>
                  <a:close/>
                  <a:moveTo>
                    <a:pt x="16" y="11"/>
                  </a:moveTo>
                  <a:cubicBezTo>
                    <a:pt x="16" y="11"/>
                    <a:pt x="16" y="11"/>
                    <a:pt x="16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80">
              <a:extLst>
                <a:ext uri="{FF2B5EF4-FFF2-40B4-BE49-F238E27FC236}">
                  <a16:creationId xmlns:a16="http://schemas.microsoft.com/office/drawing/2014/main" id="{CD89DA28-F621-4BE8-959A-D83402B26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7288" y="3624263"/>
              <a:ext cx="36513" cy="36512"/>
            </a:xfrm>
            <a:custGeom>
              <a:avLst/>
              <a:gdLst>
                <a:gd name="T0" fmla="*/ 9 w 11"/>
                <a:gd name="T1" fmla="*/ 2 h 11"/>
                <a:gd name="T2" fmla="*/ 0 w 11"/>
                <a:gd name="T3" fmla="*/ 2 h 11"/>
                <a:gd name="T4" fmla="*/ 2 w 11"/>
                <a:gd name="T5" fmla="*/ 4 h 11"/>
                <a:gd name="T6" fmla="*/ 7 w 11"/>
                <a:gd name="T7" fmla="*/ 4 h 11"/>
                <a:gd name="T8" fmla="*/ 7 w 11"/>
                <a:gd name="T9" fmla="*/ 9 h 11"/>
                <a:gd name="T10" fmla="*/ 9 w 11"/>
                <a:gd name="T11" fmla="*/ 11 h 11"/>
                <a:gd name="T12" fmla="*/ 9 w 11"/>
                <a:gd name="T13" fmla="*/ 2 h 11"/>
                <a:gd name="T14" fmla="*/ 9 w 11"/>
                <a:gd name="T15" fmla="*/ 2 h 11"/>
                <a:gd name="T16" fmla="*/ 9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2"/>
                  </a:moveTo>
                  <a:cubicBezTo>
                    <a:pt x="7" y="0"/>
                    <a:pt x="3" y="0"/>
                    <a:pt x="0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3"/>
                    <a:pt x="6" y="3"/>
                    <a:pt x="7" y="4"/>
                  </a:cubicBezTo>
                  <a:cubicBezTo>
                    <a:pt x="9" y="5"/>
                    <a:pt x="9" y="8"/>
                    <a:pt x="7" y="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8"/>
                    <a:pt x="11" y="5"/>
                    <a:pt x="9" y="2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81">
              <a:extLst>
                <a:ext uri="{FF2B5EF4-FFF2-40B4-BE49-F238E27FC236}">
                  <a16:creationId xmlns:a16="http://schemas.microsoft.com/office/drawing/2014/main" id="{DFF6A2DF-E944-4BAF-93EA-4762940E79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4125" y="3660775"/>
              <a:ext cx="19050" cy="39687"/>
            </a:xfrm>
            <a:custGeom>
              <a:avLst/>
              <a:gdLst>
                <a:gd name="T0" fmla="*/ 6 w 6"/>
                <a:gd name="T1" fmla="*/ 6 h 12"/>
                <a:gd name="T2" fmla="*/ 0 w 6"/>
                <a:gd name="T3" fmla="*/ 0 h 12"/>
                <a:gd name="T4" fmla="*/ 0 w 6"/>
                <a:gd name="T5" fmla="*/ 2 h 12"/>
                <a:gd name="T6" fmla="*/ 3 w 6"/>
                <a:gd name="T7" fmla="*/ 6 h 12"/>
                <a:gd name="T8" fmla="*/ 0 w 6"/>
                <a:gd name="T9" fmla="*/ 9 h 12"/>
                <a:gd name="T10" fmla="*/ 0 w 6"/>
                <a:gd name="T11" fmla="*/ 12 h 12"/>
                <a:gd name="T12" fmla="*/ 6 w 6"/>
                <a:gd name="T13" fmla="*/ 6 h 12"/>
                <a:gd name="T14" fmla="*/ 6 w 6"/>
                <a:gd name="T15" fmla="*/ 6 h 12"/>
                <a:gd name="T16" fmla="*/ 6 w 6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">
                  <a:moveTo>
                    <a:pt x="6" y="6"/>
                  </a:moveTo>
                  <a:cubicBezTo>
                    <a:pt x="6" y="2"/>
                    <a:pt x="3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4"/>
                    <a:pt x="3" y="6"/>
                  </a:cubicBezTo>
                  <a:cubicBezTo>
                    <a:pt x="3" y="8"/>
                    <a:pt x="2" y="9"/>
                    <a:pt x="0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6" y="9"/>
                    <a:pt x="6" y="6"/>
                  </a:cubicBezTo>
                  <a:close/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2">
              <a:extLst>
                <a:ext uri="{FF2B5EF4-FFF2-40B4-BE49-F238E27FC236}">
                  <a16:creationId xmlns:a16="http://schemas.microsoft.com/office/drawing/2014/main" id="{61BF0092-551A-4557-9A4B-35DCCF5CC5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7925" y="3675063"/>
              <a:ext cx="39688" cy="19050"/>
            </a:xfrm>
            <a:custGeom>
              <a:avLst/>
              <a:gdLst>
                <a:gd name="T0" fmla="*/ 6 w 12"/>
                <a:gd name="T1" fmla="*/ 6 h 6"/>
                <a:gd name="T2" fmla="*/ 12 w 12"/>
                <a:gd name="T3" fmla="*/ 0 h 6"/>
                <a:gd name="T4" fmla="*/ 10 w 12"/>
                <a:gd name="T5" fmla="*/ 0 h 6"/>
                <a:gd name="T6" fmla="*/ 6 w 12"/>
                <a:gd name="T7" fmla="*/ 4 h 6"/>
                <a:gd name="T8" fmla="*/ 3 w 12"/>
                <a:gd name="T9" fmla="*/ 0 h 6"/>
                <a:gd name="T10" fmla="*/ 0 w 12"/>
                <a:gd name="T11" fmla="*/ 0 h 6"/>
                <a:gd name="T12" fmla="*/ 6 w 12"/>
                <a:gd name="T13" fmla="*/ 6 h 6"/>
                <a:gd name="T14" fmla="*/ 6 w 12"/>
                <a:gd name="T15" fmla="*/ 6 h 6"/>
                <a:gd name="T16" fmla="*/ 6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6" y="6"/>
                  </a:moveTo>
                  <a:cubicBezTo>
                    <a:pt x="10" y="6"/>
                    <a:pt x="12" y="4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"/>
                    <a:pt x="8" y="4"/>
                    <a:pt x="6" y="4"/>
                  </a:cubicBezTo>
                  <a:cubicBezTo>
                    <a:pt x="4" y="4"/>
                    <a:pt x="3" y="2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6"/>
                    <a:pt x="6" y="6"/>
                  </a:cubicBezTo>
                  <a:close/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3">
              <a:extLst>
                <a:ext uri="{FF2B5EF4-FFF2-40B4-BE49-F238E27FC236}">
                  <a16:creationId xmlns:a16="http://schemas.microsoft.com/office/drawing/2014/main" id="{BB683CB4-C556-4422-93AE-B7AAB735B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3788" y="3657600"/>
              <a:ext cx="39688" cy="17462"/>
            </a:xfrm>
            <a:custGeom>
              <a:avLst/>
              <a:gdLst>
                <a:gd name="T0" fmla="*/ 6 w 12"/>
                <a:gd name="T1" fmla="*/ 0 h 5"/>
                <a:gd name="T2" fmla="*/ 0 w 12"/>
                <a:gd name="T3" fmla="*/ 5 h 5"/>
                <a:gd name="T4" fmla="*/ 3 w 12"/>
                <a:gd name="T5" fmla="*/ 5 h 5"/>
                <a:gd name="T6" fmla="*/ 6 w 12"/>
                <a:gd name="T7" fmla="*/ 2 h 5"/>
                <a:gd name="T8" fmla="*/ 10 w 12"/>
                <a:gd name="T9" fmla="*/ 5 h 5"/>
                <a:gd name="T10" fmla="*/ 12 w 12"/>
                <a:gd name="T11" fmla="*/ 5 h 5"/>
                <a:gd name="T12" fmla="*/ 6 w 12"/>
                <a:gd name="T13" fmla="*/ 0 h 5"/>
                <a:gd name="T14" fmla="*/ 6 w 12"/>
                <a:gd name="T15" fmla="*/ 0 h 5"/>
                <a:gd name="T16" fmla="*/ 6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8" y="2"/>
                    <a:pt x="10" y="4"/>
                    <a:pt x="10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2"/>
                    <a:pt x="10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706DF54-56AF-40F0-9D33-08D080E75AC9}"/>
              </a:ext>
            </a:extLst>
          </p:cNvPr>
          <p:cNvGrpSpPr/>
          <p:nvPr/>
        </p:nvGrpSpPr>
        <p:grpSpPr>
          <a:xfrm>
            <a:off x="8718062" y="2028456"/>
            <a:ext cx="517319" cy="517316"/>
            <a:chOff x="3168650" y="2824163"/>
            <a:chExt cx="246063" cy="246062"/>
          </a:xfrm>
          <a:solidFill>
            <a:schemeClr val="bg1"/>
          </a:solidFill>
        </p:grpSpPr>
        <p:sp>
          <p:nvSpPr>
            <p:cNvPr id="196" name="Freeform 184">
              <a:extLst>
                <a:ext uri="{FF2B5EF4-FFF2-40B4-BE49-F238E27FC236}">
                  <a16:creationId xmlns:a16="http://schemas.microsoft.com/office/drawing/2014/main" id="{0730FAED-1B73-4143-88ED-A1DFF84EBE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650" y="2863850"/>
              <a:ext cx="158750" cy="155575"/>
            </a:xfrm>
            <a:custGeom>
              <a:avLst/>
              <a:gdLst>
                <a:gd name="T0" fmla="*/ 6 w 48"/>
                <a:gd name="T1" fmla="*/ 4 h 47"/>
                <a:gd name="T2" fmla="*/ 7 w 48"/>
                <a:gd name="T3" fmla="*/ 3 h 47"/>
                <a:gd name="T4" fmla="*/ 48 w 48"/>
                <a:gd name="T5" fmla="*/ 3 h 47"/>
                <a:gd name="T6" fmla="*/ 48 w 48"/>
                <a:gd name="T7" fmla="*/ 0 h 47"/>
                <a:gd name="T8" fmla="*/ 7 w 48"/>
                <a:gd name="T9" fmla="*/ 0 h 47"/>
                <a:gd name="T10" fmla="*/ 4 w 48"/>
                <a:gd name="T11" fmla="*/ 4 h 47"/>
                <a:gd name="T12" fmla="*/ 4 w 48"/>
                <a:gd name="T13" fmla="*/ 40 h 47"/>
                <a:gd name="T14" fmla="*/ 1 w 48"/>
                <a:gd name="T15" fmla="*/ 40 h 47"/>
                <a:gd name="T16" fmla="*/ 0 w 48"/>
                <a:gd name="T17" fmla="*/ 41 h 47"/>
                <a:gd name="T18" fmla="*/ 0 w 48"/>
                <a:gd name="T19" fmla="*/ 44 h 47"/>
                <a:gd name="T20" fmla="*/ 3 w 48"/>
                <a:gd name="T21" fmla="*/ 47 h 47"/>
                <a:gd name="T22" fmla="*/ 25 w 48"/>
                <a:gd name="T23" fmla="*/ 47 h 47"/>
                <a:gd name="T24" fmla="*/ 25 w 48"/>
                <a:gd name="T25" fmla="*/ 44 h 47"/>
                <a:gd name="T26" fmla="*/ 3 w 48"/>
                <a:gd name="T27" fmla="*/ 44 h 47"/>
                <a:gd name="T28" fmla="*/ 3 w 48"/>
                <a:gd name="T29" fmla="*/ 42 h 47"/>
                <a:gd name="T30" fmla="*/ 25 w 48"/>
                <a:gd name="T31" fmla="*/ 42 h 47"/>
                <a:gd name="T32" fmla="*/ 25 w 48"/>
                <a:gd name="T33" fmla="*/ 40 h 47"/>
                <a:gd name="T34" fmla="*/ 6 w 48"/>
                <a:gd name="T35" fmla="*/ 40 h 47"/>
                <a:gd name="T36" fmla="*/ 6 w 48"/>
                <a:gd name="T37" fmla="*/ 4 h 47"/>
                <a:gd name="T38" fmla="*/ 6 w 48"/>
                <a:gd name="T39" fmla="*/ 4 h 47"/>
                <a:gd name="T40" fmla="*/ 6 w 48"/>
                <a:gd name="T41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47">
                  <a:moveTo>
                    <a:pt x="6" y="4"/>
                  </a:moveTo>
                  <a:cubicBezTo>
                    <a:pt x="6" y="3"/>
                    <a:pt x="7" y="3"/>
                    <a:pt x="7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2"/>
                    <a:pt x="4" y="4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6" y="40"/>
                    <a:pt x="6" y="40"/>
                    <a:pt x="6" y="40"/>
                  </a:cubicBezTo>
                  <a:lnTo>
                    <a:pt x="6" y="4"/>
                  </a:ln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85">
              <a:extLst>
                <a:ext uri="{FF2B5EF4-FFF2-40B4-BE49-F238E27FC236}">
                  <a16:creationId xmlns:a16="http://schemas.microsoft.com/office/drawing/2014/main" id="{F3FA5C37-F22E-448C-B156-BBF2070E8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213" y="2946400"/>
              <a:ext cx="9525" cy="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86">
              <a:extLst>
                <a:ext uri="{FF2B5EF4-FFF2-40B4-BE49-F238E27FC236}">
                  <a16:creationId xmlns:a16="http://schemas.microsoft.com/office/drawing/2014/main" id="{45D18AC0-2E58-42C1-A82F-717244CFF5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0" y="2824163"/>
              <a:ext cx="77788" cy="112712"/>
            </a:xfrm>
            <a:custGeom>
              <a:avLst/>
              <a:gdLst>
                <a:gd name="T0" fmla="*/ 4 w 23"/>
                <a:gd name="T1" fmla="*/ 34 h 34"/>
                <a:gd name="T2" fmla="*/ 19 w 23"/>
                <a:gd name="T3" fmla="*/ 34 h 34"/>
                <a:gd name="T4" fmla="*/ 23 w 23"/>
                <a:gd name="T5" fmla="*/ 31 h 34"/>
                <a:gd name="T6" fmla="*/ 23 w 23"/>
                <a:gd name="T7" fmla="*/ 4 h 34"/>
                <a:gd name="T8" fmla="*/ 19 w 23"/>
                <a:gd name="T9" fmla="*/ 0 h 34"/>
                <a:gd name="T10" fmla="*/ 4 w 23"/>
                <a:gd name="T11" fmla="*/ 0 h 34"/>
                <a:gd name="T12" fmla="*/ 0 w 23"/>
                <a:gd name="T13" fmla="*/ 4 h 34"/>
                <a:gd name="T14" fmla="*/ 0 w 23"/>
                <a:gd name="T15" fmla="*/ 31 h 34"/>
                <a:gd name="T16" fmla="*/ 4 w 23"/>
                <a:gd name="T17" fmla="*/ 34 h 34"/>
                <a:gd name="T18" fmla="*/ 19 w 23"/>
                <a:gd name="T19" fmla="*/ 32 h 34"/>
                <a:gd name="T20" fmla="*/ 4 w 23"/>
                <a:gd name="T21" fmla="*/ 32 h 34"/>
                <a:gd name="T22" fmla="*/ 3 w 23"/>
                <a:gd name="T23" fmla="*/ 31 h 34"/>
                <a:gd name="T24" fmla="*/ 3 w 23"/>
                <a:gd name="T25" fmla="*/ 27 h 34"/>
                <a:gd name="T26" fmla="*/ 20 w 23"/>
                <a:gd name="T27" fmla="*/ 27 h 34"/>
                <a:gd name="T28" fmla="*/ 20 w 23"/>
                <a:gd name="T29" fmla="*/ 31 h 34"/>
                <a:gd name="T30" fmla="*/ 19 w 23"/>
                <a:gd name="T31" fmla="*/ 32 h 34"/>
                <a:gd name="T32" fmla="*/ 4 w 23"/>
                <a:gd name="T33" fmla="*/ 2 h 34"/>
                <a:gd name="T34" fmla="*/ 19 w 23"/>
                <a:gd name="T35" fmla="*/ 2 h 34"/>
                <a:gd name="T36" fmla="*/ 20 w 23"/>
                <a:gd name="T37" fmla="*/ 4 h 34"/>
                <a:gd name="T38" fmla="*/ 20 w 23"/>
                <a:gd name="T39" fmla="*/ 25 h 34"/>
                <a:gd name="T40" fmla="*/ 3 w 23"/>
                <a:gd name="T41" fmla="*/ 25 h 34"/>
                <a:gd name="T42" fmla="*/ 3 w 23"/>
                <a:gd name="T43" fmla="*/ 4 h 34"/>
                <a:gd name="T44" fmla="*/ 4 w 23"/>
                <a:gd name="T45" fmla="*/ 2 h 34"/>
                <a:gd name="T46" fmla="*/ 4 w 23"/>
                <a:gd name="T47" fmla="*/ 2 h 34"/>
                <a:gd name="T48" fmla="*/ 4 w 23"/>
                <a:gd name="T4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34">
                  <a:moveTo>
                    <a:pt x="4" y="34"/>
                  </a:moveTo>
                  <a:cubicBezTo>
                    <a:pt x="19" y="34"/>
                    <a:pt x="19" y="34"/>
                    <a:pt x="19" y="34"/>
                  </a:cubicBezTo>
                  <a:cubicBezTo>
                    <a:pt x="21" y="34"/>
                    <a:pt x="23" y="33"/>
                    <a:pt x="23" y="31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4"/>
                    <a:pt x="4" y="34"/>
                  </a:cubicBezTo>
                  <a:close/>
                  <a:moveTo>
                    <a:pt x="19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2"/>
                    <a:pt x="19" y="32"/>
                  </a:cubicBezTo>
                  <a:close/>
                  <a:moveTo>
                    <a:pt x="4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3"/>
                    <a:pt x="20" y="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187">
              <a:extLst>
                <a:ext uri="{FF2B5EF4-FFF2-40B4-BE49-F238E27FC236}">
                  <a16:creationId xmlns:a16="http://schemas.microsoft.com/office/drawing/2014/main" id="{F8837D03-5649-4B88-9BBE-4BAFCC2DB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2916238"/>
              <a:ext cx="11113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8">
              <a:extLst>
                <a:ext uri="{FF2B5EF4-FFF2-40B4-BE49-F238E27FC236}">
                  <a16:creationId xmlns:a16="http://schemas.microsoft.com/office/drawing/2014/main" id="{CC395035-EC06-45EA-9812-CA3023007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1675" y="2882900"/>
              <a:ext cx="36513" cy="36512"/>
            </a:xfrm>
            <a:custGeom>
              <a:avLst/>
              <a:gdLst>
                <a:gd name="T0" fmla="*/ 11 w 11"/>
                <a:gd name="T1" fmla="*/ 10 h 11"/>
                <a:gd name="T2" fmla="*/ 1 w 11"/>
                <a:gd name="T3" fmla="*/ 0 h 11"/>
                <a:gd name="T4" fmla="*/ 0 w 11"/>
                <a:gd name="T5" fmla="*/ 2 h 11"/>
                <a:gd name="T6" fmla="*/ 0 w 11"/>
                <a:gd name="T7" fmla="*/ 10 h 11"/>
                <a:gd name="T8" fmla="*/ 1 w 11"/>
                <a:gd name="T9" fmla="*/ 11 h 11"/>
                <a:gd name="T10" fmla="*/ 10 w 11"/>
                <a:gd name="T11" fmla="*/ 11 h 11"/>
                <a:gd name="T12" fmla="*/ 11 w 11"/>
                <a:gd name="T13" fmla="*/ 10 h 11"/>
                <a:gd name="T14" fmla="*/ 3 w 11"/>
                <a:gd name="T15" fmla="*/ 9 h 11"/>
                <a:gd name="T16" fmla="*/ 3 w 11"/>
                <a:gd name="T17" fmla="*/ 3 h 11"/>
                <a:gd name="T18" fmla="*/ 9 w 11"/>
                <a:gd name="T19" fmla="*/ 9 h 11"/>
                <a:gd name="T20" fmla="*/ 3 w 11"/>
                <a:gd name="T21" fmla="*/ 9 h 11"/>
                <a:gd name="T22" fmla="*/ 3 w 11"/>
                <a:gd name="T23" fmla="*/ 9 h 11"/>
                <a:gd name="T24" fmla="*/ 3 w 11"/>
                <a:gd name="T25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1">
                  <a:moveTo>
                    <a:pt x="11" y="10"/>
                  </a:moveTo>
                  <a:cubicBezTo>
                    <a:pt x="11" y="5"/>
                    <a:pt x="7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lose/>
                  <a:moveTo>
                    <a:pt x="3" y="9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6" y="3"/>
                    <a:pt x="8" y="6"/>
                    <a:pt x="9" y="9"/>
                  </a:cubicBezTo>
                  <a:lnTo>
                    <a:pt x="3" y="9"/>
                  </a:lnTo>
                  <a:close/>
                  <a:moveTo>
                    <a:pt x="3" y="9"/>
                  </a:moveTo>
                  <a:cubicBezTo>
                    <a:pt x="3" y="9"/>
                    <a:pt x="3" y="9"/>
                    <a:pt x="3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9">
              <a:extLst>
                <a:ext uri="{FF2B5EF4-FFF2-40B4-BE49-F238E27FC236}">
                  <a16:creationId xmlns:a16="http://schemas.microsoft.com/office/drawing/2014/main" id="{6E0479C9-AEC7-473F-92A2-E0B28019B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897188"/>
              <a:ext cx="66675" cy="66675"/>
            </a:xfrm>
            <a:custGeom>
              <a:avLst/>
              <a:gdLst>
                <a:gd name="T0" fmla="*/ 18 w 20"/>
                <a:gd name="T1" fmla="*/ 9 h 20"/>
                <a:gd name="T2" fmla="*/ 11 w 20"/>
                <a:gd name="T3" fmla="*/ 9 h 20"/>
                <a:gd name="T4" fmla="*/ 11 w 20"/>
                <a:gd name="T5" fmla="*/ 1 h 20"/>
                <a:gd name="T6" fmla="*/ 10 w 20"/>
                <a:gd name="T7" fmla="*/ 0 h 20"/>
                <a:gd name="T8" fmla="*/ 0 w 20"/>
                <a:gd name="T9" fmla="*/ 10 h 20"/>
                <a:gd name="T10" fmla="*/ 10 w 20"/>
                <a:gd name="T11" fmla="*/ 20 h 20"/>
                <a:gd name="T12" fmla="*/ 20 w 20"/>
                <a:gd name="T13" fmla="*/ 10 h 20"/>
                <a:gd name="T14" fmla="*/ 18 w 20"/>
                <a:gd name="T15" fmla="*/ 9 h 20"/>
                <a:gd name="T16" fmla="*/ 10 w 20"/>
                <a:gd name="T17" fmla="*/ 17 h 20"/>
                <a:gd name="T18" fmla="*/ 2 w 20"/>
                <a:gd name="T19" fmla="*/ 11 h 20"/>
                <a:gd name="T20" fmla="*/ 8 w 20"/>
                <a:gd name="T21" fmla="*/ 3 h 20"/>
                <a:gd name="T22" fmla="*/ 8 w 20"/>
                <a:gd name="T23" fmla="*/ 10 h 20"/>
                <a:gd name="T24" fmla="*/ 10 w 20"/>
                <a:gd name="T25" fmla="*/ 11 h 20"/>
                <a:gd name="T26" fmla="*/ 17 w 20"/>
                <a:gd name="T27" fmla="*/ 11 h 20"/>
                <a:gd name="T28" fmla="*/ 10 w 20"/>
                <a:gd name="T29" fmla="*/ 17 h 20"/>
                <a:gd name="T30" fmla="*/ 10 w 20"/>
                <a:gd name="T31" fmla="*/ 17 h 20"/>
                <a:gd name="T32" fmla="*/ 10 w 20"/>
                <a:gd name="T3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8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9"/>
                    <a:pt x="19" y="9"/>
                    <a:pt x="18" y="9"/>
                  </a:cubicBezTo>
                  <a:close/>
                  <a:moveTo>
                    <a:pt x="10" y="17"/>
                  </a:moveTo>
                  <a:cubicBezTo>
                    <a:pt x="6" y="17"/>
                    <a:pt x="3" y="14"/>
                    <a:pt x="2" y="11"/>
                  </a:cubicBezTo>
                  <a:cubicBezTo>
                    <a:pt x="2" y="7"/>
                    <a:pt x="5" y="3"/>
                    <a:pt x="8" y="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5"/>
                    <a:pt x="13" y="17"/>
                    <a:pt x="10" y="17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1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90">
              <a:extLst>
                <a:ext uri="{FF2B5EF4-FFF2-40B4-BE49-F238E27FC236}">
                  <a16:creationId xmlns:a16="http://schemas.microsoft.com/office/drawing/2014/main" id="{920F5568-CB74-461D-A571-DE4BC4A75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5013" y="2882900"/>
              <a:ext cx="19050" cy="17462"/>
            </a:xfrm>
            <a:custGeom>
              <a:avLst/>
              <a:gdLst>
                <a:gd name="T0" fmla="*/ 6 w 6"/>
                <a:gd name="T1" fmla="*/ 0 h 5"/>
                <a:gd name="T2" fmla="*/ 4 w 6"/>
                <a:gd name="T3" fmla="*/ 0 h 5"/>
                <a:gd name="T4" fmla="*/ 3 w 6"/>
                <a:gd name="T5" fmla="*/ 1 h 5"/>
                <a:gd name="T6" fmla="*/ 0 w 6"/>
                <a:gd name="T7" fmla="*/ 3 h 5"/>
                <a:gd name="T8" fmla="*/ 2 w 6"/>
                <a:gd name="T9" fmla="*/ 5 h 5"/>
                <a:gd name="T10" fmla="*/ 4 w 6"/>
                <a:gd name="T11" fmla="*/ 3 h 5"/>
                <a:gd name="T12" fmla="*/ 6 w 6"/>
                <a:gd name="T13" fmla="*/ 3 h 5"/>
                <a:gd name="T14" fmla="*/ 6 w 6"/>
                <a:gd name="T15" fmla="*/ 0 h 5"/>
                <a:gd name="T16" fmla="*/ 6 w 6"/>
                <a:gd name="T17" fmla="*/ 0 h 5"/>
                <a:gd name="T18" fmla="*/ 6 w 6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6" y="0"/>
                  </a:ln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1">
              <a:extLst>
                <a:ext uri="{FF2B5EF4-FFF2-40B4-BE49-F238E27FC236}">
                  <a16:creationId xmlns:a16="http://schemas.microsoft.com/office/drawing/2014/main" id="{48F129E1-3136-4AA2-AB45-CD5327E2A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175" y="2882900"/>
              <a:ext cx="15875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192">
              <a:extLst>
                <a:ext uri="{FF2B5EF4-FFF2-40B4-BE49-F238E27FC236}">
                  <a16:creationId xmlns:a16="http://schemas.microsoft.com/office/drawing/2014/main" id="{28CE7536-248D-463D-9DF6-0FB28C472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175" y="2900363"/>
              <a:ext cx="1587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193">
              <a:extLst>
                <a:ext uri="{FF2B5EF4-FFF2-40B4-BE49-F238E27FC236}">
                  <a16:creationId xmlns:a16="http://schemas.microsoft.com/office/drawing/2014/main" id="{4E392DA5-C668-4417-A863-4F859D6E7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3" y="2973388"/>
              <a:ext cx="46038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194">
              <a:extLst>
                <a:ext uri="{FF2B5EF4-FFF2-40B4-BE49-F238E27FC236}">
                  <a16:creationId xmlns:a16="http://schemas.microsoft.com/office/drawing/2014/main" id="{D3367D81-B5AF-4514-8C11-780F35706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38" y="2936875"/>
              <a:ext cx="222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5">
              <a:extLst>
                <a:ext uri="{FF2B5EF4-FFF2-40B4-BE49-F238E27FC236}">
                  <a16:creationId xmlns:a16="http://schemas.microsoft.com/office/drawing/2014/main" id="{99F93DF7-4C5E-4B48-BDD0-7F10FDC26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2930525"/>
              <a:ext cx="26988" cy="22225"/>
            </a:xfrm>
            <a:custGeom>
              <a:avLst/>
              <a:gdLst>
                <a:gd name="T0" fmla="*/ 0 w 8"/>
                <a:gd name="T1" fmla="*/ 4 h 7"/>
                <a:gd name="T2" fmla="*/ 4 w 8"/>
                <a:gd name="T3" fmla="*/ 7 h 7"/>
                <a:gd name="T4" fmla="*/ 8 w 8"/>
                <a:gd name="T5" fmla="*/ 4 h 7"/>
                <a:gd name="T6" fmla="*/ 4 w 8"/>
                <a:gd name="T7" fmla="*/ 0 h 7"/>
                <a:gd name="T8" fmla="*/ 0 w 8"/>
                <a:gd name="T9" fmla="*/ 4 h 7"/>
                <a:gd name="T10" fmla="*/ 4 w 8"/>
                <a:gd name="T11" fmla="*/ 2 h 7"/>
                <a:gd name="T12" fmla="*/ 5 w 8"/>
                <a:gd name="T13" fmla="*/ 4 h 7"/>
                <a:gd name="T14" fmla="*/ 4 w 8"/>
                <a:gd name="T15" fmla="*/ 5 h 7"/>
                <a:gd name="T16" fmla="*/ 3 w 8"/>
                <a:gd name="T17" fmla="*/ 4 h 7"/>
                <a:gd name="T18" fmla="*/ 4 w 8"/>
                <a:gd name="T19" fmla="*/ 2 h 7"/>
                <a:gd name="T20" fmla="*/ 4 w 8"/>
                <a:gd name="T21" fmla="*/ 2 h 7"/>
                <a:gd name="T22" fmla="*/ 4 w 8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7">
                  <a:moveTo>
                    <a:pt x="0" y="4"/>
                  </a:move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4" y="2"/>
                  </a:moveTo>
                  <a:cubicBezTo>
                    <a:pt x="5" y="2"/>
                    <a:pt x="5" y="3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96">
              <a:extLst>
                <a:ext uri="{FF2B5EF4-FFF2-40B4-BE49-F238E27FC236}">
                  <a16:creationId xmlns:a16="http://schemas.microsoft.com/office/drawing/2014/main" id="{A9F24765-F35F-4307-8915-9EDD3E47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2843213"/>
              <a:ext cx="26988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97">
              <a:extLst>
                <a:ext uri="{FF2B5EF4-FFF2-40B4-BE49-F238E27FC236}">
                  <a16:creationId xmlns:a16="http://schemas.microsoft.com/office/drawing/2014/main" id="{EDD5AF97-C963-47E7-B543-247E84106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2860675"/>
              <a:ext cx="26988" cy="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98">
              <a:extLst>
                <a:ext uri="{FF2B5EF4-FFF2-40B4-BE49-F238E27FC236}">
                  <a16:creationId xmlns:a16="http://schemas.microsoft.com/office/drawing/2014/main" id="{1F600F53-8FA3-4564-96B0-E4F890D61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2876550"/>
              <a:ext cx="11113" cy="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99">
              <a:extLst>
                <a:ext uri="{FF2B5EF4-FFF2-40B4-BE49-F238E27FC236}">
                  <a16:creationId xmlns:a16="http://schemas.microsoft.com/office/drawing/2014/main" id="{02E3C38C-E477-483E-9446-3322237E6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550" y="2876550"/>
              <a:ext cx="9525" cy="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00">
              <a:extLst>
                <a:ext uri="{FF2B5EF4-FFF2-40B4-BE49-F238E27FC236}">
                  <a16:creationId xmlns:a16="http://schemas.microsoft.com/office/drawing/2014/main" id="{FC973D1F-7FA1-46F5-9B4D-9BC0825E4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7550" y="2963863"/>
              <a:ext cx="157163" cy="106362"/>
            </a:xfrm>
            <a:custGeom>
              <a:avLst/>
              <a:gdLst>
                <a:gd name="T0" fmla="*/ 43 w 47"/>
                <a:gd name="T1" fmla="*/ 0 h 32"/>
                <a:gd name="T2" fmla="*/ 4 w 47"/>
                <a:gd name="T3" fmla="*/ 0 h 32"/>
                <a:gd name="T4" fmla="*/ 0 w 47"/>
                <a:gd name="T5" fmla="*/ 3 h 32"/>
                <a:gd name="T6" fmla="*/ 0 w 47"/>
                <a:gd name="T7" fmla="*/ 28 h 32"/>
                <a:gd name="T8" fmla="*/ 4 w 47"/>
                <a:gd name="T9" fmla="*/ 32 h 32"/>
                <a:gd name="T10" fmla="*/ 43 w 47"/>
                <a:gd name="T11" fmla="*/ 32 h 32"/>
                <a:gd name="T12" fmla="*/ 47 w 47"/>
                <a:gd name="T13" fmla="*/ 28 h 32"/>
                <a:gd name="T14" fmla="*/ 47 w 47"/>
                <a:gd name="T15" fmla="*/ 3 h 32"/>
                <a:gd name="T16" fmla="*/ 43 w 47"/>
                <a:gd name="T17" fmla="*/ 0 h 32"/>
                <a:gd name="T18" fmla="*/ 3 w 47"/>
                <a:gd name="T19" fmla="*/ 28 h 32"/>
                <a:gd name="T20" fmla="*/ 3 w 47"/>
                <a:gd name="T21" fmla="*/ 3 h 32"/>
                <a:gd name="T22" fmla="*/ 4 w 47"/>
                <a:gd name="T23" fmla="*/ 2 h 32"/>
                <a:gd name="T24" fmla="*/ 37 w 47"/>
                <a:gd name="T25" fmla="*/ 2 h 32"/>
                <a:gd name="T26" fmla="*/ 37 w 47"/>
                <a:gd name="T27" fmla="*/ 29 h 32"/>
                <a:gd name="T28" fmla="*/ 4 w 47"/>
                <a:gd name="T29" fmla="*/ 29 h 32"/>
                <a:gd name="T30" fmla="*/ 3 w 47"/>
                <a:gd name="T31" fmla="*/ 28 h 32"/>
                <a:gd name="T32" fmla="*/ 44 w 47"/>
                <a:gd name="T33" fmla="*/ 28 h 32"/>
                <a:gd name="T34" fmla="*/ 43 w 47"/>
                <a:gd name="T35" fmla="*/ 29 h 32"/>
                <a:gd name="T36" fmla="*/ 39 w 47"/>
                <a:gd name="T37" fmla="*/ 29 h 32"/>
                <a:gd name="T38" fmla="*/ 39 w 47"/>
                <a:gd name="T39" fmla="*/ 2 h 32"/>
                <a:gd name="T40" fmla="*/ 43 w 47"/>
                <a:gd name="T41" fmla="*/ 2 h 32"/>
                <a:gd name="T42" fmla="*/ 44 w 47"/>
                <a:gd name="T43" fmla="*/ 3 h 32"/>
                <a:gd name="T44" fmla="*/ 44 w 47"/>
                <a:gd name="T45" fmla="*/ 28 h 32"/>
                <a:gd name="T46" fmla="*/ 44 w 47"/>
                <a:gd name="T47" fmla="*/ 28 h 32"/>
                <a:gd name="T48" fmla="*/ 44 w 47"/>
                <a:gd name="T4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32">
                  <a:moveTo>
                    <a:pt x="4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5" y="32"/>
                    <a:pt x="47" y="30"/>
                    <a:pt x="47" y="28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5" y="0"/>
                    <a:pt x="43" y="0"/>
                  </a:cubicBezTo>
                  <a:close/>
                  <a:moveTo>
                    <a:pt x="3" y="28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8"/>
                  </a:cubicBezTo>
                  <a:close/>
                  <a:moveTo>
                    <a:pt x="44" y="28"/>
                  </a:moveTo>
                  <a:cubicBezTo>
                    <a:pt x="44" y="29"/>
                    <a:pt x="44" y="29"/>
                    <a:pt x="43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4" y="2"/>
                    <a:pt x="44" y="3"/>
                    <a:pt x="44" y="3"/>
                  </a:cubicBezTo>
                  <a:lnTo>
                    <a:pt x="44" y="28"/>
                  </a:lnTo>
                  <a:close/>
                  <a:moveTo>
                    <a:pt x="44" y="28"/>
                  </a:moveTo>
                  <a:cubicBezTo>
                    <a:pt x="44" y="28"/>
                    <a:pt x="44" y="28"/>
                    <a:pt x="4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201">
              <a:extLst>
                <a:ext uri="{FF2B5EF4-FFF2-40B4-BE49-F238E27FC236}">
                  <a16:creationId xmlns:a16="http://schemas.microsoft.com/office/drawing/2014/main" id="{5DF45DB1-B8E1-4C65-9AF2-FF19DE64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075" y="3009900"/>
              <a:ext cx="6350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02">
              <a:extLst>
                <a:ext uri="{FF2B5EF4-FFF2-40B4-BE49-F238E27FC236}">
                  <a16:creationId xmlns:a16="http://schemas.microsoft.com/office/drawing/2014/main" id="{1452E2C7-E0AC-42B3-9E32-9C541F5E1F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5013" y="2986088"/>
              <a:ext cx="98425" cy="63500"/>
            </a:xfrm>
            <a:custGeom>
              <a:avLst/>
              <a:gdLst>
                <a:gd name="T0" fmla="*/ 27 w 30"/>
                <a:gd name="T1" fmla="*/ 16 h 19"/>
                <a:gd name="T2" fmla="*/ 27 w 30"/>
                <a:gd name="T3" fmla="*/ 3 h 19"/>
                <a:gd name="T4" fmla="*/ 25 w 30"/>
                <a:gd name="T5" fmla="*/ 3 h 19"/>
                <a:gd name="T6" fmla="*/ 25 w 30"/>
                <a:gd name="T7" fmla="*/ 16 h 19"/>
                <a:gd name="T8" fmla="*/ 22 w 30"/>
                <a:gd name="T9" fmla="*/ 16 h 19"/>
                <a:gd name="T10" fmla="*/ 22 w 30"/>
                <a:gd name="T11" fmla="*/ 6 h 19"/>
                <a:gd name="T12" fmla="*/ 20 w 30"/>
                <a:gd name="T13" fmla="*/ 6 h 19"/>
                <a:gd name="T14" fmla="*/ 20 w 30"/>
                <a:gd name="T15" fmla="*/ 16 h 19"/>
                <a:gd name="T16" fmla="*/ 17 w 30"/>
                <a:gd name="T17" fmla="*/ 16 h 19"/>
                <a:gd name="T18" fmla="*/ 17 w 30"/>
                <a:gd name="T19" fmla="*/ 9 h 19"/>
                <a:gd name="T20" fmla="*/ 15 w 30"/>
                <a:gd name="T21" fmla="*/ 9 h 19"/>
                <a:gd name="T22" fmla="*/ 15 w 30"/>
                <a:gd name="T23" fmla="*/ 16 h 19"/>
                <a:gd name="T24" fmla="*/ 12 w 30"/>
                <a:gd name="T25" fmla="*/ 16 h 19"/>
                <a:gd name="T26" fmla="*/ 12 w 30"/>
                <a:gd name="T27" fmla="*/ 5 h 19"/>
                <a:gd name="T28" fmla="*/ 10 w 30"/>
                <a:gd name="T29" fmla="*/ 5 h 19"/>
                <a:gd name="T30" fmla="*/ 10 w 30"/>
                <a:gd name="T31" fmla="*/ 16 h 19"/>
                <a:gd name="T32" fmla="*/ 7 w 30"/>
                <a:gd name="T33" fmla="*/ 16 h 19"/>
                <a:gd name="T34" fmla="*/ 7 w 30"/>
                <a:gd name="T35" fmla="*/ 11 h 19"/>
                <a:gd name="T36" fmla="*/ 5 w 30"/>
                <a:gd name="T37" fmla="*/ 11 h 19"/>
                <a:gd name="T38" fmla="*/ 5 w 30"/>
                <a:gd name="T39" fmla="*/ 16 h 19"/>
                <a:gd name="T40" fmla="*/ 2 w 30"/>
                <a:gd name="T41" fmla="*/ 16 h 19"/>
                <a:gd name="T42" fmla="*/ 2 w 30"/>
                <a:gd name="T43" fmla="*/ 0 h 19"/>
                <a:gd name="T44" fmla="*/ 0 w 30"/>
                <a:gd name="T45" fmla="*/ 0 h 19"/>
                <a:gd name="T46" fmla="*/ 0 w 30"/>
                <a:gd name="T47" fmla="*/ 17 h 19"/>
                <a:gd name="T48" fmla="*/ 1 w 30"/>
                <a:gd name="T49" fmla="*/ 19 h 19"/>
                <a:gd name="T50" fmla="*/ 30 w 30"/>
                <a:gd name="T51" fmla="*/ 19 h 19"/>
                <a:gd name="T52" fmla="*/ 30 w 30"/>
                <a:gd name="T53" fmla="*/ 16 h 19"/>
                <a:gd name="T54" fmla="*/ 27 w 30"/>
                <a:gd name="T55" fmla="*/ 16 h 19"/>
                <a:gd name="T56" fmla="*/ 27 w 30"/>
                <a:gd name="T57" fmla="*/ 16 h 19"/>
                <a:gd name="T58" fmla="*/ 27 w 30"/>
                <a:gd name="T5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" h="19">
                  <a:moveTo>
                    <a:pt x="27" y="16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6"/>
                    <a:pt x="30" y="16"/>
                    <a:pt x="30" y="16"/>
                  </a:cubicBezTo>
                  <a:lnTo>
                    <a:pt x="27" y="16"/>
                  </a:lnTo>
                  <a:close/>
                  <a:moveTo>
                    <a:pt x="27" y="16"/>
                  </a:moveTo>
                  <a:cubicBezTo>
                    <a:pt x="27" y="16"/>
                    <a:pt x="27" y="16"/>
                    <a:pt x="27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1AA0048-0E1C-487F-B5DF-675CC8B66680}"/>
              </a:ext>
            </a:extLst>
          </p:cNvPr>
          <p:cNvGrpSpPr/>
          <p:nvPr/>
        </p:nvGrpSpPr>
        <p:grpSpPr>
          <a:xfrm>
            <a:off x="3860785" y="4779154"/>
            <a:ext cx="1939940" cy="697676"/>
            <a:chOff x="3860785" y="3238667"/>
            <a:chExt cx="1939940" cy="697676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62BFCA8-CECF-49CD-99EF-C9D61A31CEB0}"/>
                </a:ext>
              </a:extLst>
            </p:cNvPr>
            <p:cNvSpPr/>
            <p:nvPr/>
          </p:nvSpPr>
          <p:spPr>
            <a:xfrm>
              <a:off x="4039376" y="3238667"/>
              <a:ext cx="158275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ru-RU" b="1" dirty="0">
                  <a:solidFill>
                    <a:schemeClr val="tx2"/>
                  </a:solidFill>
                  <a:ea typeface="Open Sans bold" panose="020B0806030504020204" pitchFamily="34" charset="0"/>
                  <a:cs typeface="Open Sans bold" panose="020B0806030504020204" pitchFamily="34" charset="0"/>
                </a:rPr>
                <a:t>Заголовок</a:t>
              </a:r>
              <a:endParaRPr lang="en-US" b="1" dirty="0">
                <a:solidFill>
                  <a:schemeClr val="tx2"/>
                </a:solidFill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99076D02-2E69-4CAC-A333-AE9750D8BB7D}"/>
                </a:ext>
              </a:extLst>
            </p:cNvPr>
            <p:cNvSpPr/>
            <p:nvPr/>
          </p:nvSpPr>
          <p:spPr>
            <a:xfrm>
              <a:off x="3860785" y="3626002"/>
              <a:ext cx="1939940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Описание 1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14ED12A-FBBF-426F-983D-A112B37EE543}"/>
                </a:ext>
              </a:extLst>
            </p:cNvPr>
            <p:cNvCxnSpPr>
              <a:cxnSpLocks/>
            </p:cNvCxnSpPr>
            <p:nvPr/>
          </p:nvCxnSpPr>
          <p:spPr>
            <a:xfrm>
              <a:off x="4751545" y="3573844"/>
              <a:ext cx="15841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3AEA180-5D85-4782-8EE5-54D99BEC3471}"/>
              </a:ext>
            </a:extLst>
          </p:cNvPr>
          <p:cNvGrpSpPr/>
          <p:nvPr/>
        </p:nvGrpSpPr>
        <p:grpSpPr>
          <a:xfrm>
            <a:off x="6245093" y="4779154"/>
            <a:ext cx="1920214" cy="697676"/>
            <a:chOff x="3870648" y="3238667"/>
            <a:chExt cx="1920214" cy="69767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2F86E810-5752-4CC8-B22D-3EAC9CFDF203}"/>
                </a:ext>
              </a:extLst>
            </p:cNvPr>
            <p:cNvSpPr/>
            <p:nvPr/>
          </p:nvSpPr>
          <p:spPr>
            <a:xfrm>
              <a:off x="4039376" y="3238667"/>
              <a:ext cx="1582756" cy="324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ru-RU" b="1" dirty="0">
                  <a:solidFill>
                    <a:schemeClr val="tx2"/>
                  </a:solidFill>
                  <a:ea typeface="Open Sans bold" panose="020B0806030504020204" pitchFamily="34" charset="0"/>
                  <a:cs typeface="Open Sans bold" panose="020B0806030504020204" pitchFamily="34" charset="0"/>
                </a:rPr>
                <a:t>Заголовок</a:t>
              </a:r>
              <a:endParaRPr lang="en-US" b="1" dirty="0">
                <a:solidFill>
                  <a:schemeClr val="tx2"/>
                </a:solidFill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A1A2E4D-FC86-45D0-B291-A77E809977C1}"/>
                </a:ext>
              </a:extLst>
            </p:cNvPr>
            <p:cNvSpPr/>
            <p:nvPr/>
          </p:nvSpPr>
          <p:spPr>
            <a:xfrm>
              <a:off x="3870648" y="3626002"/>
              <a:ext cx="1920214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Описание 2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3F63FA-6070-4486-A062-EBA3E2BA6947}"/>
                </a:ext>
              </a:extLst>
            </p:cNvPr>
            <p:cNvCxnSpPr>
              <a:cxnSpLocks/>
            </p:cNvCxnSpPr>
            <p:nvPr/>
          </p:nvCxnSpPr>
          <p:spPr>
            <a:xfrm>
              <a:off x="4751545" y="3573844"/>
              <a:ext cx="158418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AF8CD1D-1756-4489-A53A-E6F81D2490EB}"/>
              </a:ext>
            </a:extLst>
          </p:cNvPr>
          <p:cNvGrpSpPr/>
          <p:nvPr/>
        </p:nvGrpSpPr>
        <p:grpSpPr>
          <a:xfrm>
            <a:off x="9634229" y="1805497"/>
            <a:ext cx="1788161" cy="561212"/>
            <a:chOff x="3726330" y="1637036"/>
            <a:chExt cx="1788161" cy="561212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38CEAB-D5E3-4321-923F-3E02F286578F}"/>
                </a:ext>
              </a:extLst>
            </p:cNvPr>
            <p:cNvSpPr/>
            <p:nvPr/>
          </p:nvSpPr>
          <p:spPr>
            <a:xfrm>
              <a:off x="3726330" y="1637036"/>
              <a:ext cx="17881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Заголовок</a:t>
              </a:r>
              <a:endParaRPr lang="en-US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848A08F7-3417-4DB3-805F-C38DE840707E}"/>
                </a:ext>
              </a:extLst>
            </p:cNvPr>
            <p:cNvSpPr/>
            <p:nvPr/>
          </p:nvSpPr>
          <p:spPr>
            <a:xfrm>
              <a:off x="3726331" y="1887907"/>
              <a:ext cx="1788160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ru-RU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Краткая характеристика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E3707E-040E-46FE-AB93-727D04E43175}"/>
              </a:ext>
            </a:extLst>
          </p:cNvPr>
          <p:cNvGrpSpPr/>
          <p:nvPr/>
        </p:nvGrpSpPr>
        <p:grpSpPr>
          <a:xfrm>
            <a:off x="9634229" y="4752681"/>
            <a:ext cx="1808095" cy="561212"/>
            <a:chOff x="3726330" y="1637036"/>
            <a:chExt cx="1808095" cy="56121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7337C1C-F6FD-4D33-80CB-D6AD4667A3A8}"/>
                </a:ext>
              </a:extLst>
            </p:cNvPr>
            <p:cNvSpPr/>
            <p:nvPr/>
          </p:nvSpPr>
          <p:spPr>
            <a:xfrm>
              <a:off x="3726330" y="1637036"/>
              <a:ext cx="17881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Заголовок</a:t>
              </a:r>
              <a:endParaRPr lang="en-US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1CECD640-3A99-4B25-AD66-F4B53F4191FB}"/>
                </a:ext>
              </a:extLst>
            </p:cNvPr>
            <p:cNvSpPr/>
            <p:nvPr/>
          </p:nvSpPr>
          <p:spPr>
            <a:xfrm>
              <a:off x="3726330" y="1887907"/>
              <a:ext cx="1808095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ru-RU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Краткая характеристика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745097B-D5C7-4DCC-957E-B2B3980007A4}"/>
              </a:ext>
            </a:extLst>
          </p:cNvPr>
          <p:cNvGrpSpPr/>
          <p:nvPr/>
        </p:nvGrpSpPr>
        <p:grpSpPr>
          <a:xfrm>
            <a:off x="9965561" y="3219453"/>
            <a:ext cx="1747063" cy="583409"/>
            <a:chOff x="3726330" y="1637036"/>
            <a:chExt cx="1747063" cy="535986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86F0BA6C-FA42-4545-8205-DA02E09C901A}"/>
                </a:ext>
              </a:extLst>
            </p:cNvPr>
            <p:cNvSpPr/>
            <p:nvPr/>
          </p:nvSpPr>
          <p:spPr>
            <a:xfrm>
              <a:off x="3726330" y="1637036"/>
              <a:ext cx="1610542" cy="311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Заголовок</a:t>
              </a:r>
              <a:endParaRPr lang="en-US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7A02D163-AF5E-4B18-9CC7-2A9A4B293D8B}"/>
                </a:ext>
              </a:extLst>
            </p:cNvPr>
            <p:cNvSpPr/>
            <p:nvPr/>
          </p:nvSpPr>
          <p:spPr>
            <a:xfrm>
              <a:off x="3726331" y="1887907"/>
              <a:ext cx="1747062" cy="285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ru-RU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Краткая характеристика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9A52CD7-41CA-4F04-BDA9-27C1F06A64CC}"/>
              </a:ext>
            </a:extLst>
          </p:cNvPr>
          <p:cNvGrpSpPr/>
          <p:nvPr/>
        </p:nvGrpSpPr>
        <p:grpSpPr>
          <a:xfrm>
            <a:off x="335360" y="3285111"/>
            <a:ext cx="1741378" cy="561212"/>
            <a:chOff x="3595495" y="1637036"/>
            <a:chExt cx="1741378" cy="561212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9D0117E0-943A-400F-BEAA-1179EAD70447}"/>
                </a:ext>
              </a:extLst>
            </p:cNvPr>
            <p:cNvSpPr/>
            <p:nvPr/>
          </p:nvSpPr>
          <p:spPr>
            <a:xfrm>
              <a:off x="3726330" y="1637036"/>
              <a:ext cx="16105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b="1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Заголовок</a:t>
              </a:r>
              <a:endParaRPr lang="en-US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B045501-3037-483D-B9D4-D746D5BAE396}"/>
                </a:ext>
              </a:extLst>
            </p:cNvPr>
            <p:cNvSpPr/>
            <p:nvPr/>
          </p:nvSpPr>
          <p:spPr>
            <a:xfrm>
              <a:off x="3595495" y="1887907"/>
              <a:ext cx="1741378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700"/>
                </a:lnSpc>
              </a:pPr>
              <a:r>
                <a:rPr lang="ru-RU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Краткая характеристика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4F54C5C-3192-4D3F-9240-FCFA96AFCAD2}"/>
              </a:ext>
            </a:extLst>
          </p:cNvPr>
          <p:cNvGrpSpPr/>
          <p:nvPr/>
        </p:nvGrpSpPr>
        <p:grpSpPr>
          <a:xfrm>
            <a:off x="583530" y="1805497"/>
            <a:ext cx="1788161" cy="561212"/>
            <a:chOff x="3726330" y="1637036"/>
            <a:chExt cx="1788161" cy="561212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7381C6-24D9-4206-89F3-F03A757FCC3A}"/>
                </a:ext>
              </a:extLst>
            </p:cNvPr>
            <p:cNvSpPr/>
            <p:nvPr/>
          </p:nvSpPr>
          <p:spPr>
            <a:xfrm>
              <a:off x="3726330" y="1637036"/>
              <a:ext cx="17881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b="1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Заголовок</a:t>
              </a:r>
              <a:endParaRPr lang="en-US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F6B30A8-170E-49B2-B8C5-A0AF66A60F08}"/>
                </a:ext>
              </a:extLst>
            </p:cNvPr>
            <p:cNvSpPr/>
            <p:nvPr/>
          </p:nvSpPr>
          <p:spPr>
            <a:xfrm>
              <a:off x="3726331" y="1887907"/>
              <a:ext cx="1788160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700"/>
                </a:lnSpc>
              </a:pPr>
              <a:r>
                <a:rPr lang="ru-RU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Краткая характеристика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C868272-3615-4C09-84AE-A759964B4630}"/>
              </a:ext>
            </a:extLst>
          </p:cNvPr>
          <p:cNvGrpSpPr/>
          <p:nvPr/>
        </p:nvGrpSpPr>
        <p:grpSpPr>
          <a:xfrm>
            <a:off x="583530" y="4752681"/>
            <a:ext cx="1788161" cy="561212"/>
            <a:chOff x="3726330" y="1637036"/>
            <a:chExt cx="1788161" cy="56121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18FF0954-E4B6-4424-962F-F4F28E6F3F66}"/>
                </a:ext>
              </a:extLst>
            </p:cNvPr>
            <p:cNvSpPr/>
            <p:nvPr/>
          </p:nvSpPr>
          <p:spPr>
            <a:xfrm>
              <a:off x="3726330" y="1637036"/>
              <a:ext cx="17881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b="1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Заголовок</a:t>
              </a:r>
              <a:endParaRPr lang="en-US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A3BC61B5-DAD3-4665-B742-1E6F9A0E2466}"/>
                </a:ext>
              </a:extLst>
            </p:cNvPr>
            <p:cNvSpPr/>
            <p:nvPr/>
          </p:nvSpPr>
          <p:spPr>
            <a:xfrm>
              <a:off x="3726331" y="1887907"/>
              <a:ext cx="1788160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700"/>
                </a:lnSpc>
              </a:pPr>
              <a:r>
                <a:rPr lang="ru-RU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Краткая характеристика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25" name="Title 1">
            <a:extLst>
              <a:ext uri="{FF2B5EF4-FFF2-40B4-BE49-F238E27FC236}">
                <a16:creationId xmlns:a16="http://schemas.microsoft.com/office/drawing/2014/main" id="{9696FED8-F645-403A-82AF-90A40A20D5EA}"/>
              </a:ext>
            </a:extLst>
          </p:cNvPr>
          <p:cNvSpPr txBox="1">
            <a:spLocks/>
          </p:cNvSpPr>
          <p:nvPr/>
        </p:nvSpPr>
        <p:spPr>
          <a:xfrm>
            <a:off x="5420816" y="2843173"/>
            <a:ext cx="1155807" cy="170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sz="12000" dirty="0">
                <a:solidFill>
                  <a:schemeClr val="tx1">
                    <a:alpha val="13000"/>
                  </a:schemeClr>
                </a:solidFill>
                <a:latin typeface="+mn-lt"/>
              </a:rPr>
              <a:t>&amp;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A70D44-CFFA-4A08-824D-33647F3A3A46}"/>
              </a:ext>
            </a:extLst>
          </p:cNvPr>
          <p:cNvGrpSpPr/>
          <p:nvPr/>
        </p:nvGrpSpPr>
        <p:grpSpPr>
          <a:xfrm>
            <a:off x="6778995" y="3225601"/>
            <a:ext cx="906461" cy="901041"/>
            <a:chOff x="10937875" y="1793875"/>
            <a:chExt cx="1327150" cy="1319213"/>
          </a:xfrm>
          <a:solidFill>
            <a:schemeClr val="bg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7D43532-3015-4F28-BFDF-98A61F384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37875" y="2566988"/>
              <a:ext cx="166688" cy="546100"/>
            </a:xfrm>
            <a:custGeom>
              <a:avLst/>
              <a:gdLst>
                <a:gd name="T0" fmla="*/ 7 w 44"/>
                <a:gd name="T1" fmla="*/ 0 h 144"/>
                <a:gd name="T2" fmla="*/ 38 w 44"/>
                <a:gd name="T3" fmla="*/ 0 h 144"/>
                <a:gd name="T4" fmla="*/ 44 w 44"/>
                <a:gd name="T5" fmla="*/ 6 h 144"/>
                <a:gd name="T6" fmla="*/ 44 w 44"/>
                <a:gd name="T7" fmla="*/ 138 h 144"/>
                <a:gd name="T8" fmla="*/ 38 w 44"/>
                <a:gd name="T9" fmla="*/ 144 h 144"/>
                <a:gd name="T10" fmla="*/ 7 w 44"/>
                <a:gd name="T11" fmla="*/ 144 h 144"/>
                <a:gd name="T12" fmla="*/ 0 w 44"/>
                <a:gd name="T13" fmla="*/ 138 h 144"/>
                <a:gd name="T14" fmla="*/ 0 w 44"/>
                <a:gd name="T15" fmla="*/ 6 h 144"/>
                <a:gd name="T16" fmla="*/ 7 w 44"/>
                <a:gd name="T17" fmla="*/ 0 h 144"/>
                <a:gd name="T18" fmla="*/ 7 w 44"/>
                <a:gd name="T19" fmla="*/ 0 h 144"/>
                <a:gd name="T20" fmla="*/ 7 w 44"/>
                <a:gd name="T2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44">
                  <a:moveTo>
                    <a:pt x="7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41"/>
                    <a:pt x="41" y="144"/>
                    <a:pt x="38" y="144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3" y="144"/>
                    <a:pt x="0" y="141"/>
                    <a:pt x="0" y="1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2810E7E-7FCA-4E7D-A23A-79698287EF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3775" y="2613025"/>
              <a:ext cx="1111250" cy="477837"/>
            </a:xfrm>
            <a:custGeom>
              <a:avLst/>
              <a:gdLst>
                <a:gd name="T0" fmla="*/ 292 w 295"/>
                <a:gd name="T1" fmla="*/ 32 h 126"/>
                <a:gd name="T2" fmla="*/ 280 w 295"/>
                <a:gd name="T3" fmla="*/ 29 h 126"/>
                <a:gd name="T4" fmla="*/ 164 w 295"/>
                <a:gd name="T5" fmla="*/ 68 h 126"/>
                <a:gd name="T6" fmla="*/ 157 w 295"/>
                <a:gd name="T7" fmla="*/ 69 h 126"/>
                <a:gd name="T8" fmla="*/ 157 w 295"/>
                <a:gd name="T9" fmla="*/ 69 h 126"/>
                <a:gd name="T10" fmla="*/ 156 w 295"/>
                <a:gd name="T11" fmla="*/ 69 h 126"/>
                <a:gd name="T12" fmla="*/ 154 w 295"/>
                <a:gd name="T13" fmla="*/ 69 h 126"/>
                <a:gd name="T14" fmla="*/ 98 w 295"/>
                <a:gd name="T15" fmla="*/ 69 h 126"/>
                <a:gd name="T16" fmla="*/ 70 w 295"/>
                <a:gd name="T17" fmla="*/ 78 h 126"/>
                <a:gd name="T18" fmla="*/ 66 w 295"/>
                <a:gd name="T19" fmla="*/ 81 h 126"/>
                <a:gd name="T20" fmla="*/ 57 w 295"/>
                <a:gd name="T21" fmla="*/ 79 h 126"/>
                <a:gd name="T22" fmla="*/ 59 w 295"/>
                <a:gd name="T23" fmla="*/ 70 h 126"/>
                <a:gd name="T24" fmla="*/ 64 w 295"/>
                <a:gd name="T25" fmla="*/ 67 h 126"/>
                <a:gd name="T26" fmla="*/ 98 w 295"/>
                <a:gd name="T27" fmla="*/ 57 h 126"/>
                <a:gd name="T28" fmla="*/ 136 w 295"/>
                <a:gd name="T29" fmla="*/ 57 h 126"/>
                <a:gd name="T30" fmla="*/ 137 w 295"/>
                <a:gd name="T31" fmla="*/ 38 h 126"/>
                <a:gd name="T32" fmla="*/ 137 w 295"/>
                <a:gd name="T33" fmla="*/ 37 h 126"/>
                <a:gd name="T34" fmla="*/ 115 w 295"/>
                <a:gd name="T35" fmla="*/ 25 h 126"/>
                <a:gd name="T36" fmla="*/ 82 w 295"/>
                <a:gd name="T37" fmla="*/ 25 h 126"/>
                <a:gd name="T38" fmla="*/ 78 w 295"/>
                <a:gd name="T39" fmla="*/ 25 h 126"/>
                <a:gd name="T40" fmla="*/ 43 w 295"/>
                <a:gd name="T41" fmla="*/ 11 h 126"/>
                <a:gd name="T42" fmla="*/ 11 w 295"/>
                <a:gd name="T43" fmla="*/ 0 h 126"/>
                <a:gd name="T44" fmla="*/ 0 w 295"/>
                <a:gd name="T45" fmla="*/ 0 h 126"/>
                <a:gd name="T46" fmla="*/ 0 w 295"/>
                <a:gd name="T47" fmla="*/ 126 h 126"/>
                <a:gd name="T48" fmla="*/ 152 w 295"/>
                <a:gd name="T49" fmla="*/ 126 h 126"/>
                <a:gd name="T50" fmla="*/ 172 w 295"/>
                <a:gd name="T51" fmla="*/ 120 h 126"/>
                <a:gd name="T52" fmla="*/ 289 w 295"/>
                <a:gd name="T53" fmla="*/ 49 h 126"/>
                <a:gd name="T54" fmla="*/ 294 w 295"/>
                <a:gd name="T55" fmla="*/ 41 h 126"/>
                <a:gd name="T56" fmla="*/ 292 w 295"/>
                <a:gd name="T57" fmla="*/ 33 h 126"/>
                <a:gd name="T58" fmla="*/ 292 w 295"/>
                <a:gd name="T59" fmla="*/ 32 h 126"/>
                <a:gd name="T60" fmla="*/ 292 w 295"/>
                <a:gd name="T61" fmla="*/ 32 h 126"/>
                <a:gd name="T62" fmla="*/ 292 w 295"/>
                <a:gd name="T63" fmla="*/ 3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126">
                  <a:moveTo>
                    <a:pt x="292" y="32"/>
                  </a:moveTo>
                  <a:cubicBezTo>
                    <a:pt x="289" y="29"/>
                    <a:pt x="284" y="27"/>
                    <a:pt x="280" y="29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2" y="68"/>
                    <a:pt x="160" y="69"/>
                    <a:pt x="157" y="69"/>
                  </a:cubicBezTo>
                  <a:cubicBezTo>
                    <a:pt x="157" y="69"/>
                    <a:pt x="157" y="69"/>
                    <a:pt x="157" y="69"/>
                  </a:cubicBezTo>
                  <a:cubicBezTo>
                    <a:pt x="157" y="69"/>
                    <a:pt x="156" y="69"/>
                    <a:pt x="156" y="69"/>
                  </a:cubicBezTo>
                  <a:cubicBezTo>
                    <a:pt x="156" y="69"/>
                    <a:pt x="155" y="69"/>
                    <a:pt x="154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88" y="69"/>
                    <a:pt x="79" y="72"/>
                    <a:pt x="70" y="78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3" y="83"/>
                    <a:pt x="59" y="82"/>
                    <a:pt x="57" y="79"/>
                  </a:cubicBezTo>
                  <a:cubicBezTo>
                    <a:pt x="55" y="76"/>
                    <a:pt x="56" y="72"/>
                    <a:pt x="59" y="7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74" y="60"/>
                    <a:pt x="86" y="57"/>
                    <a:pt x="98" y="57"/>
                  </a:cubicBezTo>
                  <a:cubicBezTo>
                    <a:pt x="136" y="57"/>
                    <a:pt x="136" y="57"/>
                    <a:pt x="136" y="57"/>
                  </a:cubicBezTo>
                  <a:cubicBezTo>
                    <a:pt x="140" y="51"/>
                    <a:pt x="141" y="44"/>
                    <a:pt x="137" y="38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2" y="30"/>
                    <a:pt x="124" y="25"/>
                    <a:pt x="115" y="25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1" y="25"/>
                    <a:pt x="80" y="25"/>
                    <a:pt x="78" y="25"/>
                  </a:cubicBezTo>
                  <a:cubicBezTo>
                    <a:pt x="65" y="24"/>
                    <a:pt x="53" y="19"/>
                    <a:pt x="43" y="11"/>
                  </a:cubicBezTo>
                  <a:cubicBezTo>
                    <a:pt x="34" y="4"/>
                    <a:pt x="23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59" y="126"/>
                    <a:pt x="166" y="124"/>
                    <a:pt x="172" y="120"/>
                  </a:cubicBezTo>
                  <a:cubicBezTo>
                    <a:pt x="289" y="49"/>
                    <a:pt x="289" y="49"/>
                    <a:pt x="289" y="49"/>
                  </a:cubicBezTo>
                  <a:cubicBezTo>
                    <a:pt x="292" y="47"/>
                    <a:pt x="294" y="44"/>
                    <a:pt x="294" y="41"/>
                  </a:cubicBezTo>
                  <a:cubicBezTo>
                    <a:pt x="295" y="38"/>
                    <a:pt x="294" y="35"/>
                    <a:pt x="292" y="33"/>
                  </a:cubicBezTo>
                  <a:cubicBezTo>
                    <a:pt x="292" y="33"/>
                    <a:pt x="292" y="32"/>
                    <a:pt x="292" y="32"/>
                  </a:cubicBezTo>
                  <a:close/>
                  <a:moveTo>
                    <a:pt x="292" y="32"/>
                  </a:moveTo>
                  <a:cubicBezTo>
                    <a:pt x="292" y="32"/>
                    <a:pt x="292" y="32"/>
                    <a:pt x="292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B610FB-EF9E-4AA6-A34D-0682643A1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42663" y="1793875"/>
              <a:ext cx="1084263" cy="1035050"/>
            </a:xfrm>
            <a:custGeom>
              <a:avLst/>
              <a:gdLst>
                <a:gd name="T0" fmla="*/ 157 w 288"/>
                <a:gd name="T1" fmla="*/ 273 h 273"/>
                <a:gd name="T2" fmla="*/ 288 w 288"/>
                <a:gd name="T3" fmla="*/ 141 h 273"/>
                <a:gd name="T4" fmla="*/ 243 w 288"/>
                <a:gd name="T5" fmla="*/ 95 h 273"/>
                <a:gd name="T6" fmla="*/ 226 w 288"/>
                <a:gd name="T7" fmla="*/ 96 h 273"/>
                <a:gd name="T8" fmla="*/ 226 w 288"/>
                <a:gd name="T9" fmla="*/ 96 h 273"/>
                <a:gd name="T10" fmla="*/ 225 w 288"/>
                <a:gd name="T11" fmla="*/ 98 h 273"/>
                <a:gd name="T12" fmla="*/ 205 w 288"/>
                <a:gd name="T13" fmla="*/ 141 h 273"/>
                <a:gd name="T14" fmla="*/ 161 w 288"/>
                <a:gd name="T15" fmla="*/ 141 h 273"/>
                <a:gd name="T16" fmla="*/ 141 w 288"/>
                <a:gd name="T17" fmla="*/ 111 h 273"/>
                <a:gd name="T18" fmla="*/ 154 w 288"/>
                <a:gd name="T19" fmla="*/ 75 h 273"/>
                <a:gd name="T20" fmla="*/ 190 w 288"/>
                <a:gd name="T21" fmla="*/ 63 h 273"/>
                <a:gd name="T22" fmla="*/ 192 w 288"/>
                <a:gd name="T23" fmla="*/ 62 h 273"/>
                <a:gd name="T24" fmla="*/ 192 w 288"/>
                <a:gd name="T25" fmla="*/ 62 h 273"/>
                <a:gd name="T26" fmla="*/ 193 w 288"/>
                <a:gd name="T27" fmla="*/ 45 h 273"/>
                <a:gd name="T28" fmla="*/ 147 w 288"/>
                <a:gd name="T29" fmla="*/ 0 h 273"/>
                <a:gd name="T30" fmla="*/ 100 w 288"/>
                <a:gd name="T31" fmla="*/ 47 h 273"/>
                <a:gd name="T32" fmla="*/ 83 w 288"/>
                <a:gd name="T33" fmla="*/ 54 h 273"/>
                <a:gd name="T34" fmla="*/ 82 w 288"/>
                <a:gd name="T35" fmla="*/ 54 h 273"/>
                <a:gd name="T36" fmla="*/ 65 w 288"/>
                <a:gd name="T37" fmla="*/ 47 h 273"/>
                <a:gd name="T38" fmla="*/ 65 w 288"/>
                <a:gd name="T39" fmla="*/ 47 h 273"/>
                <a:gd name="T40" fmla="*/ 61 w 288"/>
                <a:gd name="T41" fmla="*/ 34 h 273"/>
                <a:gd name="T42" fmla="*/ 54 w 288"/>
                <a:gd name="T43" fmla="*/ 10 h 273"/>
                <a:gd name="T44" fmla="*/ 30 w 288"/>
                <a:gd name="T45" fmla="*/ 1 h 273"/>
                <a:gd name="T46" fmla="*/ 7 w 288"/>
                <a:gd name="T47" fmla="*/ 16 h 273"/>
                <a:gd name="T48" fmla="*/ 6 w 288"/>
                <a:gd name="T49" fmla="*/ 46 h 273"/>
                <a:gd name="T50" fmla="*/ 35 w 288"/>
                <a:gd name="T51" fmla="*/ 60 h 273"/>
                <a:gd name="T52" fmla="*/ 48 w 288"/>
                <a:gd name="T53" fmla="*/ 64 h 273"/>
                <a:gd name="T54" fmla="*/ 48 w 288"/>
                <a:gd name="T55" fmla="*/ 64 h 273"/>
                <a:gd name="T56" fmla="*/ 55 w 288"/>
                <a:gd name="T57" fmla="*/ 81 h 273"/>
                <a:gd name="T58" fmla="*/ 48 w 288"/>
                <a:gd name="T59" fmla="*/ 98 h 273"/>
                <a:gd name="T60" fmla="*/ 1 w 288"/>
                <a:gd name="T61" fmla="*/ 146 h 273"/>
                <a:gd name="T62" fmla="*/ 84 w 288"/>
                <a:gd name="T63" fmla="*/ 229 h 273"/>
                <a:gd name="T64" fmla="*/ 85 w 288"/>
                <a:gd name="T65" fmla="*/ 229 h 273"/>
                <a:gd name="T66" fmla="*/ 118 w 288"/>
                <a:gd name="T67" fmla="*/ 229 h 273"/>
                <a:gd name="T68" fmla="*/ 151 w 288"/>
                <a:gd name="T69" fmla="*/ 247 h 273"/>
                <a:gd name="T70" fmla="*/ 151 w 288"/>
                <a:gd name="T71" fmla="*/ 248 h 273"/>
                <a:gd name="T72" fmla="*/ 153 w 288"/>
                <a:gd name="T73" fmla="*/ 273 h 273"/>
                <a:gd name="T74" fmla="*/ 157 w 288"/>
                <a:gd name="T75" fmla="*/ 273 h 273"/>
                <a:gd name="T76" fmla="*/ 157 w 288"/>
                <a:gd name="T77" fmla="*/ 273 h 273"/>
                <a:gd name="T78" fmla="*/ 157 w 288"/>
                <a:gd name="T7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8" h="273">
                  <a:moveTo>
                    <a:pt x="157" y="273"/>
                  </a:moveTo>
                  <a:cubicBezTo>
                    <a:pt x="288" y="141"/>
                    <a:pt x="288" y="141"/>
                    <a:pt x="288" y="141"/>
                  </a:cubicBezTo>
                  <a:cubicBezTo>
                    <a:pt x="243" y="95"/>
                    <a:pt x="243" y="95"/>
                    <a:pt x="243" y="95"/>
                  </a:cubicBezTo>
                  <a:cubicBezTo>
                    <a:pt x="238" y="91"/>
                    <a:pt x="231" y="91"/>
                    <a:pt x="226" y="96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5" y="97"/>
                    <a:pt x="225" y="98"/>
                    <a:pt x="225" y="98"/>
                  </a:cubicBezTo>
                  <a:cubicBezTo>
                    <a:pt x="227" y="115"/>
                    <a:pt x="219" y="132"/>
                    <a:pt x="205" y="141"/>
                  </a:cubicBezTo>
                  <a:cubicBezTo>
                    <a:pt x="191" y="149"/>
                    <a:pt x="174" y="149"/>
                    <a:pt x="161" y="141"/>
                  </a:cubicBezTo>
                  <a:cubicBezTo>
                    <a:pt x="150" y="134"/>
                    <a:pt x="143" y="123"/>
                    <a:pt x="141" y="111"/>
                  </a:cubicBezTo>
                  <a:cubicBezTo>
                    <a:pt x="140" y="97"/>
                    <a:pt x="144" y="84"/>
                    <a:pt x="154" y="75"/>
                  </a:cubicBezTo>
                  <a:cubicBezTo>
                    <a:pt x="163" y="66"/>
                    <a:pt x="177" y="61"/>
                    <a:pt x="190" y="63"/>
                  </a:cubicBezTo>
                  <a:cubicBezTo>
                    <a:pt x="190" y="63"/>
                    <a:pt x="191" y="63"/>
                    <a:pt x="192" y="62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7" y="57"/>
                    <a:pt x="197" y="50"/>
                    <a:pt x="193" y="45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5" y="51"/>
                    <a:pt x="89" y="54"/>
                    <a:pt x="83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76" y="54"/>
                    <a:pt x="70" y="52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2" y="43"/>
                    <a:pt x="60" y="39"/>
                    <a:pt x="61" y="34"/>
                  </a:cubicBezTo>
                  <a:cubicBezTo>
                    <a:pt x="63" y="25"/>
                    <a:pt x="60" y="16"/>
                    <a:pt x="54" y="10"/>
                  </a:cubicBezTo>
                  <a:cubicBezTo>
                    <a:pt x="47" y="3"/>
                    <a:pt x="38" y="0"/>
                    <a:pt x="30" y="1"/>
                  </a:cubicBezTo>
                  <a:cubicBezTo>
                    <a:pt x="20" y="2"/>
                    <a:pt x="12" y="8"/>
                    <a:pt x="7" y="16"/>
                  </a:cubicBezTo>
                  <a:cubicBezTo>
                    <a:pt x="1" y="25"/>
                    <a:pt x="0" y="37"/>
                    <a:pt x="6" y="46"/>
                  </a:cubicBezTo>
                  <a:cubicBezTo>
                    <a:pt x="12" y="56"/>
                    <a:pt x="24" y="62"/>
                    <a:pt x="35" y="60"/>
                  </a:cubicBezTo>
                  <a:cubicBezTo>
                    <a:pt x="40" y="59"/>
                    <a:pt x="45" y="60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3" y="69"/>
                    <a:pt x="55" y="75"/>
                    <a:pt x="55" y="81"/>
                  </a:cubicBezTo>
                  <a:cubicBezTo>
                    <a:pt x="55" y="88"/>
                    <a:pt x="53" y="94"/>
                    <a:pt x="48" y="9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5" y="229"/>
                    <a:pt x="85" y="229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31" y="229"/>
                    <a:pt x="144" y="236"/>
                    <a:pt x="151" y="247"/>
                  </a:cubicBezTo>
                  <a:cubicBezTo>
                    <a:pt x="151" y="248"/>
                    <a:pt x="151" y="248"/>
                    <a:pt x="151" y="248"/>
                  </a:cubicBezTo>
                  <a:cubicBezTo>
                    <a:pt x="156" y="255"/>
                    <a:pt x="156" y="264"/>
                    <a:pt x="153" y="273"/>
                  </a:cubicBezTo>
                  <a:lnTo>
                    <a:pt x="157" y="273"/>
                  </a:lnTo>
                  <a:close/>
                  <a:moveTo>
                    <a:pt x="157" y="273"/>
                  </a:moveTo>
                  <a:cubicBezTo>
                    <a:pt x="157" y="273"/>
                    <a:pt x="157" y="273"/>
                    <a:pt x="157" y="2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8">
            <a:extLst>
              <a:ext uri="{FF2B5EF4-FFF2-40B4-BE49-F238E27FC236}">
                <a16:creationId xmlns:a16="http://schemas.microsoft.com/office/drawing/2014/main" id="{E1B481E7-2C57-4760-8204-9F927807B872}"/>
              </a:ext>
            </a:extLst>
          </p:cNvPr>
          <p:cNvSpPr>
            <a:spLocks noEditPoints="1"/>
          </p:cNvSpPr>
          <p:nvPr/>
        </p:nvSpPr>
        <p:spPr bwMode="auto">
          <a:xfrm>
            <a:off x="4365853" y="3183372"/>
            <a:ext cx="934654" cy="940074"/>
          </a:xfrm>
          <a:custGeom>
            <a:avLst/>
            <a:gdLst>
              <a:gd name="T0" fmla="*/ 287 w 363"/>
              <a:gd name="T1" fmla="*/ 295 h 363"/>
              <a:gd name="T2" fmla="*/ 280 w 363"/>
              <a:gd name="T3" fmla="*/ 348 h 363"/>
              <a:gd name="T4" fmla="*/ 136 w 363"/>
              <a:gd name="T5" fmla="*/ 295 h 363"/>
              <a:gd name="T6" fmla="*/ 68 w 363"/>
              <a:gd name="T7" fmla="*/ 265 h 363"/>
              <a:gd name="T8" fmla="*/ 53 w 363"/>
              <a:gd name="T9" fmla="*/ 250 h 363"/>
              <a:gd name="T10" fmla="*/ 50 w 363"/>
              <a:gd name="T11" fmla="*/ 216 h 363"/>
              <a:gd name="T12" fmla="*/ 23 w 363"/>
              <a:gd name="T13" fmla="*/ 204 h 363"/>
              <a:gd name="T14" fmla="*/ 52 w 363"/>
              <a:gd name="T15" fmla="*/ 132 h 363"/>
              <a:gd name="T16" fmla="*/ 53 w 363"/>
              <a:gd name="T17" fmla="*/ 114 h 363"/>
              <a:gd name="T18" fmla="*/ 151 w 363"/>
              <a:gd name="T19" fmla="*/ 0 h 363"/>
              <a:gd name="T20" fmla="*/ 38 w 363"/>
              <a:gd name="T21" fmla="*/ 126 h 363"/>
              <a:gd name="T22" fmla="*/ 0 w 363"/>
              <a:gd name="T23" fmla="*/ 197 h 363"/>
              <a:gd name="T24" fmla="*/ 23 w 363"/>
              <a:gd name="T25" fmla="*/ 219 h 363"/>
              <a:gd name="T26" fmla="*/ 38 w 363"/>
              <a:gd name="T27" fmla="*/ 250 h 363"/>
              <a:gd name="T28" fmla="*/ 68 w 363"/>
              <a:gd name="T29" fmla="*/ 280 h 363"/>
              <a:gd name="T30" fmla="*/ 121 w 363"/>
              <a:gd name="T31" fmla="*/ 295 h 363"/>
              <a:gd name="T32" fmla="*/ 129 w 363"/>
              <a:gd name="T33" fmla="*/ 363 h 363"/>
              <a:gd name="T34" fmla="*/ 295 w 363"/>
              <a:gd name="T35" fmla="*/ 355 h 363"/>
              <a:gd name="T36" fmla="*/ 332 w 363"/>
              <a:gd name="T37" fmla="*/ 266 h 363"/>
              <a:gd name="T38" fmla="*/ 333 w 363"/>
              <a:gd name="T39" fmla="*/ 219 h 363"/>
              <a:gd name="T40" fmla="*/ 317 w 363"/>
              <a:gd name="T41" fmla="*/ 264 h 363"/>
              <a:gd name="T42" fmla="*/ 212 w 363"/>
              <a:gd name="T43" fmla="*/ 68 h 363"/>
              <a:gd name="T44" fmla="*/ 219 w 363"/>
              <a:gd name="T45" fmla="*/ 31 h 363"/>
              <a:gd name="T46" fmla="*/ 204 w 363"/>
              <a:gd name="T47" fmla="*/ 53 h 363"/>
              <a:gd name="T48" fmla="*/ 181 w 363"/>
              <a:gd name="T49" fmla="*/ 38 h 363"/>
              <a:gd name="T50" fmla="*/ 242 w 363"/>
              <a:gd name="T51" fmla="*/ 15 h 363"/>
              <a:gd name="T52" fmla="*/ 204 w 363"/>
              <a:gd name="T53" fmla="*/ 0 h 363"/>
              <a:gd name="T54" fmla="*/ 166 w 363"/>
              <a:gd name="T55" fmla="*/ 121 h 363"/>
              <a:gd name="T56" fmla="*/ 181 w 363"/>
              <a:gd name="T57" fmla="*/ 68 h 363"/>
              <a:gd name="T58" fmla="*/ 317 w 363"/>
              <a:gd name="T59" fmla="*/ 0 h 363"/>
              <a:gd name="T60" fmla="*/ 325 w 363"/>
              <a:gd name="T61" fmla="*/ 15 h 363"/>
              <a:gd name="T62" fmla="*/ 348 w 363"/>
              <a:gd name="T63" fmla="*/ 72 h 363"/>
              <a:gd name="T64" fmla="*/ 307 w 363"/>
              <a:gd name="T65" fmla="*/ 80 h 363"/>
              <a:gd name="T66" fmla="*/ 323 w 363"/>
              <a:gd name="T67" fmla="*/ 128 h 363"/>
              <a:gd name="T68" fmla="*/ 348 w 363"/>
              <a:gd name="T69" fmla="*/ 88 h 363"/>
              <a:gd name="T70" fmla="*/ 325 w 363"/>
              <a:gd name="T71" fmla="*/ 182 h 363"/>
              <a:gd name="T72" fmla="*/ 295 w 363"/>
              <a:gd name="T73" fmla="*/ 144 h 363"/>
              <a:gd name="T74" fmla="*/ 249 w 363"/>
              <a:gd name="T75" fmla="*/ 136 h 363"/>
              <a:gd name="T76" fmla="*/ 280 w 363"/>
              <a:gd name="T77" fmla="*/ 151 h 363"/>
              <a:gd name="T78" fmla="*/ 227 w 363"/>
              <a:gd name="T79" fmla="*/ 182 h 363"/>
              <a:gd name="T80" fmla="*/ 325 w 363"/>
              <a:gd name="T81" fmla="*/ 197 h 363"/>
              <a:gd name="T82" fmla="*/ 363 w 363"/>
              <a:gd name="T83" fmla="*/ 38 h 363"/>
              <a:gd name="T84" fmla="*/ 144 w 363"/>
              <a:gd name="T85" fmla="*/ 182 h 363"/>
              <a:gd name="T86" fmla="*/ 159 w 363"/>
              <a:gd name="T87" fmla="*/ 204 h 363"/>
              <a:gd name="T88" fmla="*/ 159 w 363"/>
              <a:gd name="T89" fmla="*/ 180 h 363"/>
              <a:gd name="T90" fmla="*/ 197 w 363"/>
              <a:gd name="T91" fmla="*/ 174 h 363"/>
              <a:gd name="T92" fmla="*/ 219 w 363"/>
              <a:gd name="T93" fmla="*/ 151 h 363"/>
              <a:gd name="T94" fmla="*/ 219 w 363"/>
              <a:gd name="T95" fmla="*/ 112 h 363"/>
              <a:gd name="T96" fmla="*/ 265 w 363"/>
              <a:gd name="T97" fmla="*/ 106 h 363"/>
              <a:gd name="T98" fmla="*/ 287 w 363"/>
              <a:gd name="T99" fmla="*/ 83 h 363"/>
              <a:gd name="T100" fmla="*/ 312 w 363"/>
              <a:gd name="T101" fmla="*/ 51 h 363"/>
              <a:gd name="T102" fmla="*/ 285 w 363"/>
              <a:gd name="T103" fmla="*/ 3 h 363"/>
              <a:gd name="T104" fmla="*/ 237 w 363"/>
              <a:gd name="T105" fmla="*/ 40 h 363"/>
              <a:gd name="T106" fmla="*/ 272 w 363"/>
              <a:gd name="T107" fmla="*/ 26 h 363"/>
              <a:gd name="T108" fmla="*/ 272 w 363"/>
              <a:gd name="T109" fmla="*/ 85 h 363"/>
              <a:gd name="T110" fmla="*/ 227 w 363"/>
              <a:gd name="T111" fmla="*/ 91 h 363"/>
              <a:gd name="T112" fmla="*/ 204 w 363"/>
              <a:gd name="T113" fmla="*/ 114 h 363"/>
              <a:gd name="T114" fmla="*/ 204 w 363"/>
              <a:gd name="T115" fmla="*/ 153 h 363"/>
              <a:gd name="T116" fmla="*/ 166 w 363"/>
              <a:gd name="T117" fmla="*/ 159 h 363"/>
              <a:gd name="T118" fmla="*/ 144 w 363"/>
              <a:gd name="T119" fmla="*/ 182 h 363"/>
              <a:gd name="T120" fmla="*/ 159 w 363"/>
              <a:gd name="T121" fmla="*/ 235 h 363"/>
              <a:gd name="T122" fmla="*/ 144 w 363"/>
              <a:gd name="T123" fmla="*/ 21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3" h="363">
                <a:moveTo>
                  <a:pt x="317" y="264"/>
                </a:moveTo>
                <a:cubicBezTo>
                  <a:pt x="316" y="268"/>
                  <a:pt x="309" y="295"/>
                  <a:pt x="287" y="295"/>
                </a:cubicBezTo>
                <a:cubicBezTo>
                  <a:pt x="283" y="295"/>
                  <a:pt x="280" y="298"/>
                  <a:pt x="280" y="303"/>
                </a:cubicBezTo>
                <a:cubicBezTo>
                  <a:pt x="280" y="348"/>
                  <a:pt x="280" y="348"/>
                  <a:pt x="280" y="348"/>
                </a:cubicBezTo>
                <a:cubicBezTo>
                  <a:pt x="136" y="348"/>
                  <a:pt x="136" y="348"/>
                  <a:pt x="136" y="348"/>
                </a:cubicBezTo>
                <a:cubicBezTo>
                  <a:pt x="136" y="295"/>
                  <a:pt x="136" y="295"/>
                  <a:pt x="136" y="295"/>
                </a:cubicBezTo>
                <a:cubicBezTo>
                  <a:pt x="136" y="271"/>
                  <a:pt x="121" y="265"/>
                  <a:pt x="113" y="265"/>
                </a:cubicBezTo>
                <a:cubicBezTo>
                  <a:pt x="68" y="265"/>
                  <a:pt x="68" y="265"/>
                  <a:pt x="68" y="265"/>
                </a:cubicBezTo>
                <a:cubicBezTo>
                  <a:pt x="67" y="265"/>
                  <a:pt x="67" y="265"/>
                  <a:pt x="66" y="265"/>
                </a:cubicBezTo>
                <a:cubicBezTo>
                  <a:pt x="58" y="264"/>
                  <a:pt x="52" y="258"/>
                  <a:pt x="53" y="250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219"/>
                  <a:pt x="52" y="217"/>
                  <a:pt x="50" y="216"/>
                </a:cubicBezTo>
                <a:cubicBezTo>
                  <a:pt x="43" y="209"/>
                  <a:pt x="33" y="205"/>
                  <a:pt x="23" y="204"/>
                </a:cubicBezTo>
                <a:cubicBezTo>
                  <a:pt x="23" y="204"/>
                  <a:pt x="23" y="204"/>
                  <a:pt x="23" y="204"/>
                </a:cubicBezTo>
                <a:cubicBezTo>
                  <a:pt x="19" y="205"/>
                  <a:pt x="16" y="202"/>
                  <a:pt x="15" y="198"/>
                </a:cubicBezTo>
                <a:cubicBezTo>
                  <a:pt x="52" y="132"/>
                  <a:pt x="52" y="132"/>
                  <a:pt x="52" y="132"/>
                </a:cubicBezTo>
                <a:cubicBezTo>
                  <a:pt x="53" y="131"/>
                  <a:pt x="53" y="130"/>
                  <a:pt x="53" y="128"/>
                </a:cubicBezTo>
                <a:cubicBezTo>
                  <a:pt x="53" y="114"/>
                  <a:pt x="53" y="114"/>
                  <a:pt x="53" y="114"/>
                </a:cubicBezTo>
                <a:cubicBezTo>
                  <a:pt x="53" y="59"/>
                  <a:pt x="97" y="16"/>
                  <a:pt x="151" y="15"/>
                </a:cubicBezTo>
                <a:cubicBezTo>
                  <a:pt x="151" y="0"/>
                  <a:pt x="151" y="0"/>
                  <a:pt x="151" y="0"/>
                </a:cubicBezTo>
                <a:cubicBezTo>
                  <a:pt x="89" y="0"/>
                  <a:pt x="38" y="51"/>
                  <a:pt x="38" y="114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1" y="193"/>
                  <a:pt x="1" y="193"/>
                  <a:pt x="1" y="193"/>
                </a:cubicBezTo>
                <a:cubicBezTo>
                  <a:pt x="0" y="194"/>
                  <a:pt x="0" y="196"/>
                  <a:pt x="0" y="197"/>
                </a:cubicBezTo>
                <a:cubicBezTo>
                  <a:pt x="0" y="197"/>
                  <a:pt x="0" y="198"/>
                  <a:pt x="0" y="198"/>
                </a:cubicBezTo>
                <a:cubicBezTo>
                  <a:pt x="0" y="210"/>
                  <a:pt x="11" y="220"/>
                  <a:pt x="23" y="219"/>
                </a:cubicBezTo>
                <a:cubicBezTo>
                  <a:pt x="28" y="220"/>
                  <a:pt x="34" y="222"/>
                  <a:pt x="38" y="225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38" y="250"/>
                  <a:pt x="38" y="251"/>
                  <a:pt x="38" y="251"/>
                </a:cubicBezTo>
                <a:cubicBezTo>
                  <a:pt x="38" y="268"/>
                  <a:pt x="52" y="280"/>
                  <a:pt x="68" y="280"/>
                </a:cubicBezTo>
                <a:cubicBezTo>
                  <a:pt x="113" y="280"/>
                  <a:pt x="113" y="280"/>
                  <a:pt x="113" y="280"/>
                </a:cubicBezTo>
                <a:cubicBezTo>
                  <a:pt x="115" y="280"/>
                  <a:pt x="121" y="281"/>
                  <a:pt x="121" y="295"/>
                </a:cubicBezTo>
                <a:cubicBezTo>
                  <a:pt x="121" y="355"/>
                  <a:pt x="121" y="355"/>
                  <a:pt x="121" y="355"/>
                </a:cubicBezTo>
                <a:cubicBezTo>
                  <a:pt x="121" y="360"/>
                  <a:pt x="124" y="363"/>
                  <a:pt x="129" y="363"/>
                </a:cubicBezTo>
                <a:cubicBezTo>
                  <a:pt x="287" y="363"/>
                  <a:pt x="287" y="363"/>
                  <a:pt x="287" y="363"/>
                </a:cubicBezTo>
                <a:cubicBezTo>
                  <a:pt x="291" y="363"/>
                  <a:pt x="295" y="360"/>
                  <a:pt x="295" y="355"/>
                </a:cubicBezTo>
                <a:cubicBezTo>
                  <a:pt x="295" y="309"/>
                  <a:pt x="295" y="309"/>
                  <a:pt x="295" y="309"/>
                </a:cubicBezTo>
                <a:cubicBezTo>
                  <a:pt x="318" y="305"/>
                  <a:pt x="330" y="280"/>
                  <a:pt x="332" y="266"/>
                </a:cubicBezTo>
                <a:cubicBezTo>
                  <a:pt x="332" y="266"/>
                  <a:pt x="333" y="265"/>
                  <a:pt x="333" y="265"/>
                </a:cubicBezTo>
                <a:cubicBezTo>
                  <a:pt x="333" y="219"/>
                  <a:pt x="333" y="219"/>
                  <a:pt x="333" y="219"/>
                </a:cubicBezTo>
                <a:cubicBezTo>
                  <a:pt x="317" y="219"/>
                  <a:pt x="317" y="219"/>
                  <a:pt x="317" y="219"/>
                </a:cubicBezTo>
                <a:lnTo>
                  <a:pt x="317" y="264"/>
                </a:lnTo>
                <a:close/>
                <a:moveTo>
                  <a:pt x="181" y="68"/>
                </a:moveTo>
                <a:cubicBezTo>
                  <a:pt x="212" y="68"/>
                  <a:pt x="212" y="68"/>
                  <a:pt x="212" y="68"/>
                </a:cubicBezTo>
                <a:cubicBezTo>
                  <a:pt x="216" y="68"/>
                  <a:pt x="219" y="65"/>
                  <a:pt x="219" y="61"/>
                </a:cubicBezTo>
                <a:cubicBezTo>
                  <a:pt x="219" y="31"/>
                  <a:pt x="219" y="31"/>
                  <a:pt x="219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204" y="53"/>
                  <a:pt x="204" y="53"/>
                  <a:pt x="204" y="53"/>
                </a:cubicBezTo>
                <a:cubicBezTo>
                  <a:pt x="181" y="53"/>
                  <a:pt x="181" y="53"/>
                  <a:pt x="181" y="53"/>
                </a:cubicBezTo>
                <a:cubicBezTo>
                  <a:pt x="181" y="38"/>
                  <a:pt x="181" y="38"/>
                  <a:pt x="181" y="38"/>
                </a:cubicBezTo>
                <a:cubicBezTo>
                  <a:pt x="181" y="26"/>
                  <a:pt x="192" y="15"/>
                  <a:pt x="204" y="15"/>
                </a:cubicBezTo>
                <a:cubicBezTo>
                  <a:pt x="242" y="15"/>
                  <a:pt x="242" y="15"/>
                  <a:pt x="242" y="15"/>
                </a:cubicBezTo>
                <a:cubicBezTo>
                  <a:pt x="242" y="0"/>
                  <a:pt x="242" y="0"/>
                  <a:pt x="242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183" y="0"/>
                  <a:pt x="166" y="17"/>
                  <a:pt x="166" y="38"/>
                </a:cubicBezTo>
                <a:cubicBezTo>
                  <a:pt x="166" y="121"/>
                  <a:pt x="166" y="121"/>
                  <a:pt x="166" y="121"/>
                </a:cubicBezTo>
                <a:cubicBezTo>
                  <a:pt x="181" y="121"/>
                  <a:pt x="181" y="121"/>
                  <a:pt x="181" y="121"/>
                </a:cubicBezTo>
                <a:lnTo>
                  <a:pt x="181" y="68"/>
                </a:lnTo>
                <a:close/>
                <a:moveTo>
                  <a:pt x="325" y="0"/>
                </a:moveTo>
                <a:cubicBezTo>
                  <a:pt x="317" y="0"/>
                  <a:pt x="317" y="0"/>
                  <a:pt x="317" y="0"/>
                </a:cubicBezTo>
                <a:cubicBezTo>
                  <a:pt x="317" y="15"/>
                  <a:pt x="317" y="15"/>
                  <a:pt x="317" y="15"/>
                </a:cubicBezTo>
                <a:cubicBezTo>
                  <a:pt x="325" y="15"/>
                  <a:pt x="325" y="15"/>
                  <a:pt x="325" y="15"/>
                </a:cubicBezTo>
                <a:cubicBezTo>
                  <a:pt x="337" y="15"/>
                  <a:pt x="348" y="26"/>
                  <a:pt x="348" y="38"/>
                </a:cubicBezTo>
                <a:cubicBezTo>
                  <a:pt x="348" y="72"/>
                  <a:pt x="348" y="72"/>
                  <a:pt x="348" y="72"/>
                </a:cubicBezTo>
                <a:cubicBezTo>
                  <a:pt x="315" y="72"/>
                  <a:pt x="315" y="72"/>
                  <a:pt x="315" y="72"/>
                </a:cubicBezTo>
                <a:cubicBezTo>
                  <a:pt x="310" y="72"/>
                  <a:pt x="307" y="76"/>
                  <a:pt x="307" y="80"/>
                </a:cubicBezTo>
                <a:cubicBezTo>
                  <a:pt x="307" y="128"/>
                  <a:pt x="307" y="128"/>
                  <a:pt x="307" y="128"/>
                </a:cubicBezTo>
                <a:cubicBezTo>
                  <a:pt x="323" y="128"/>
                  <a:pt x="323" y="128"/>
                  <a:pt x="323" y="128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159"/>
                  <a:pt x="348" y="159"/>
                  <a:pt x="348" y="159"/>
                </a:cubicBezTo>
                <a:cubicBezTo>
                  <a:pt x="348" y="172"/>
                  <a:pt x="337" y="182"/>
                  <a:pt x="325" y="182"/>
                </a:cubicBezTo>
                <a:cubicBezTo>
                  <a:pt x="295" y="182"/>
                  <a:pt x="295" y="182"/>
                  <a:pt x="295" y="182"/>
                </a:cubicBezTo>
                <a:cubicBezTo>
                  <a:pt x="295" y="144"/>
                  <a:pt x="295" y="144"/>
                  <a:pt x="295" y="144"/>
                </a:cubicBezTo>
                <a:cubicBezTo>
                  <a:pt x="295" y="140"/>
                  <a:pt x="291" y="136"/>
                  <a:pt x="287" y="136"/>
                </a:cubicBezTo>
                <a:cubicBezTo>
                  <a:pt x="249" y="136"/>
                  <a:pt x="249" y="136"/>
                  <a:pt x="249" y="136"/>
                </a:cubicBezTo>
                <a:cubicBezTo>
                  <a:pt x="249" y="151"/>
                  <a:pt x="249" y="151"/>
                  <a:pt x="249" y="151"/>
                </a:cubicBezTo>
                <a:cubicBezTo>
                  <a:pt x="280" y="151"/>
                  <a:pt x="280" y="151"/>
                  <a:pt x="280" y="151"/>
                </a:cubicBezTo>
                <a:cubicBezTo>
                  <a:pt x="280" y="182"/>
                  <a:pt x="280" y="182"/>
                  <a:pt x="280" y="182"/>
                </a:cubicBezTo>
                <a:cubicBezTo>
                  <a:pt x="227" y="182"/>
                  <a:pt x="227" y="182"/>
                  <a:pt x="227" y="182"/>
                </a:cubicBezTo>
                <a:cubicBezTo>
                  <a:pt x="227" y="197"/>
                  <a:pt x="227" y="197"/>
                  <a:pt x="227" y="197"/>
                </a:cubicBezTo>
                <a:cubicBezTo>
                  <a:pt x="325" y="197"/>
                  <a:pt x="325" y="197"/>
                  <a:pt x="325" y="197"/>
                </a:cubicBezTo>
                <a:cubicBezTo>
                  <a:pt x="346" y="197"/>
                  <a:pt x="363" y="180"/>
                  <a:pt x="363" y="159"/>
                </a:cubicBezTo>
                <a:cubicBezTo>
                  <a:pt x="363" y="38"/>
                  <a:pt x="363" y="38"/>
                  <a:pt x="363" y="38"/>
                </a:cubicBezTo>
                <a:cubicBezTo>
                  <a:pt x="363" y="17"/>
                  <a:pt x="346" y="0"/>
                  <a:pt x="325" y="0"/>
                </a:cubicBezTo>
                <a:close/>
                <a:moveTo>
                  <a:pt x="144" y="182"/>
                </a:moveTo>
                <a:cubicBezTo>
                  <a:pt x="144" y="204"/>
                  <a:pt x="144" y="204"/>
                  <a:pt x="144" y="204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59" y="182"/>
                  <a:pt x="159" y="182"/>
                  <a:pt x="159" y="182"/>
                </a:cubicBezTo>
                <a:cubicBezTo>
                  <a:pt x="159" y="181"/>
                  <a:pt x="159" y="181"/>
                  <a:pt x="159" y="180"/>
                </a:cubicBezTo>
                <a:cubicBezTo>
                  <a:pt x="159" y="177"/>
                  <a:pt x="162" y="174"/>
                  <a:pt x="166" y="174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4"/>
                  <a:pt x="197" y="174"/>
                  <a:pt x="198" y="174"/>
                </a:cubicBezTo>
                <a:cubicBezTo>
                  <a:pt x="210" y="174"/>
                  <a:pt x="220" y="164"/>
                  <a:pt x="219" y="151"/>
                </a:cubicBezTo>
                <a:cubicBezTo>
                  <a:pt x="219" y="114"/>
                  <a:pt x="219" y="114"/>
                  <a:pt x="219" y="114"/>
                </a:cubicBezTo>
                <a:cubicBezTo>
                  <a:pt x="219" y="113"/>
                  <a:pt x="219" y="113"/>
                  <a:pt x="219" y="112"/>
                </a:cubicBezTo>
                <a:cubicBezTo>
                  <a:pt x="220" y="109"/>
                  <a:pt x="223" y="106"/>
                  <a:pt x="227" y="106"/>
                </a:cubicBezTo>
                <a:cubicBezTo>
                  <a:pt x="265" y="106"/>
                  <a:pt x="265" y="106"/>
                  <a:pt x="265" y="106"/>
                </a:cubicBezTo>
                <a:cubicBezTo>
                  <a:pt x="265" y="106"/>
                  <a:pt x="265" y="106"/>
                  <a:pt x="266" y="106"/>
                </a:cubicBezTo>
                <a:cubicBezTo>
                  <a:pt x="278" y="106"/>
                  <a:pt x="288" y="96"/>
                  <a:pt x="287" y="83"/>
                </a:cubicBezTo>
                <a:cubicBezTo>
                  <a:pt x="287" y="26"/>
                  <a:pt x="287" y="26"/>
                  <a:pt x="287" y="26"/>
                </a:cubicBezTo>
                <a:cubicBezTo>
                  <a:pt x="312" y="51"/>
                  <a:pt x="312" y="51"/>
                  <a:pt x="312" y="51"/>
                </a:cubicBezTo>
                <a:cubicBezTo>
                  <a:pt x="323" y="40"/>
                  <a:pt x="323" y="40"/>
                  <a:pt x="323" y="40"/>
                </a:cubicBezTo>
                <a:cubicBezTo>
                  <a:pt x="285" y="3"/>
                  <a:pt x="285" y="3"/>
                  <a:pt x="285" y="3"/>
                </a:cubicBezTo>
                <a:cubicBezTo>
                  <a:pt x="282" y="0"/>
                  <a:pt x="277" y="0"/>
                  <a:pt x="274" y="3"/>
                </a:cubicBezTo>
                <a:cubicBezTo>
                  <a:pt x="237" y="40"/>
                  <a:pt x="237" y="40"/>
                  <a:pt x="237" y="40"/>
                </a:cubicBezTo>
                <a:cubicBezTo>
                  <a:pt x="247" y="51"/>
                  <a:pt x="247" y="51"/>
                  <a:pt x="247" y="51"/>
                </a:cubicBezTo>
                <a:cubicBezTo>
                  <a:pt x="272" y="26"/>
                  <a:pt x="272" y="26"/>
                  <a:pt x="272" y="26"/>
                </a:cubicBezTo>
                <a:cubicBezTo>
                  <a:pt x="272" y="83"/>
                  <a:pt x="272" y="83"/>
                  <a:pt x="272" y="83"/>
                </a:cubicBezTo>
                <a:cubicBezTo>
                  <a:pt x="272" y="84"/>
                  <a:pt x="272" y="84"/>
                  <a:pt x="272" y="85"/>
                </a:cubicBezTo>
                <a:cubicBezTo>
                  <a:pt x="272" y="89"/>
                  <a:pt x="268" y="91"/>
                  <a:pt x="265" y="91"/>
                </a:cubicBezTo>
                <a:cubicBezTo>
                  <a:pt x="227" y="91"/>
                  <a:pt x="227" y="91"/>
                  <a:pt x="227" y="91"/>
                </a:cubicBezTo>
                <a:cubicBezTo>
                  <a:pt x="226" y="91"/>
                  <a:pt x="226" y="91"/>
                  <a:pt x="225" y="91"/>
                </a:cubicBezTo>
                <a:cubicBezTo>
                  <a:pt x="213" y="91"/>
                  <a:pt x="204" y="102"/>
                  <a:pt x="204" y="114"/>
                </a:cubicBezTo>
                <a:cubicBezTo>
                  <a:pt x="204" y="151"/>
                  <a:pt x="204" y="151"/>
                  <a:pt x="204" y="151"/>
                </a:cubicBezTo>
                <a:cubicBezTo>
                  <a:pt x="204" y="152"/>
                  <a:pt x="204" y="152"/>
                  <a:pt x="204" y="153"/>
                </a:cubicBezTo>
                <a:cubicBezTo>
                  <a:pt x="204" y="157"/>
                  <a:pt x="200" y="159"/>
                  <a:pt x="197" y="159"/>
                </a:cubicBezTo>
                <a:cubicBezTo>
                  <a:pt x="166" y="159"/>
                  <a:pt x="166" y="159"/>
                  <a:pt x="166" y="159"/>
                </a:cubicBezTo>
                <a:cubicBezTo>
                  <a:pt x="166" y="159"/>
                  <a:pt x="165" y="159"/>
                  <a:pt x="165" y="159"/>
                </a:cubicBezTo>
                <a:cubicBezTo>
                  <a:pt x="153" y="159"/>
                  <a:pt x="143" y="170"/>
                  <a:pt x="144" y="182"/>
                </a:cubicBezTo>
                <a:close/>
                <a:moveTo>
                  <a:pt x="144" y="235"/>
                </a:moveTo>
                <a:cubicBezTo>
                  <a:pt x="159" y="235"/>
                  <a:pt x="159" y="235"/>
                  <a:pt x="159" y="235"/>
                </a:cubicBezTo>
                <a:cubicBezTo>
                  <a:pt x="159" y="219"/>
                  <a:pt x="159" y="219"/>
                  <a:pt x="159" y="219"/>
                </a:cubicBezTo>
                <a:cubicBezTo>
                  <a:pt x="144" y="219"/>
                  <a:pt x="144" y="219"/>
                  <a:pt x="144" y="219"/>
                </a:cubicBezTo>
                <a:lnTo>
                  <a:pt x="144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itle 3">
            <a:extLst>
              <a:ext uri="{FF2B5EF4-FFF2-40B4-BE49-F238E27FC236}">
                <a16:creationId xmlns:a16="http://schemas.microsoft.com/office/drawing/2014/main" id="{2D626A79-BC55-4CE5-9961-6A4D0D89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05" y="203976"/>
            <a:ext cx="10515600" cy="6054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Высшая</a:t>
            </a:r>
            <a:r>
              <a:rPr lang="ru-RU" sz="2800" dirty="0">
                <a:latin typeface="+mn-lt"/>
              </a:rPr>
              <a:t> </a:t>
            </a:r>
            <a:r>
              <a:rPr lang="ru-RU" sz="2800" b="1" dirty="0">
                <a:latin typeface="+mn-lt"/>
              </a:rPr>
              <a:t>инженерная</a:t>
            </a:r>
            <a:r>
              <a:rPr lang="ru-RU" sz="2800" dirty="0">
                <a:latin typeface="+mn-lt"/>
              </a:rPr>
              <a:t> </a:t>
            </a:r>
            <a:r>
              <a:rPr lang="ru-RU" sz="2800" b="1" dirty="0">
                <a:latin typeface="+mn-lt"/>
              </a:rPr>
              <a:t>школа</a:t>
            </a:r>
            <a:endParaRPr lang="en-US" sz="28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7" name="Rectangle 36">
            <a:extLst>
              <a:ext uri="{FF2B5EF4-FFF2-40B4-BE49-F238E27FC236}">
                <a16:creationId xmlns:a16="http://schemas.microsoft.com/office/drawing/2014/main" id="{02D46453-7D7E-4383-891D-B5D41522F842}"/>
              </a:ext>
            </a:extLst>
          </p:cNvPr>
          <p:cNvSpPr/>
          <p:nvPr/>
        </p:nvSpPr>
        <p:spPr>
          <a:xfrm>
            <a:off x="567131" y="663804"/>
            <a:ext cx="3990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Взаимодействие с партнерами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269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-676894" y="3693226"/>
            <a:ext cx="4465398" cy="0"/>
          </a:xfrm>
          <a:prstGeom prst="line">
            <a:avLst/>
          </a:prstGeom>
          <a:ln w="38100" cap="rnd">
            <a:solidFill>
              <a:srgbClr val="3366CC"/>
            </a:solidFill>
            <a:prstDash val="sysDot"/>
            <a:round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1382375" y="304800"/>
            <a:ext cx="649288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12194-70B0-4A4B-9629-F84BE4917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ECA992-A3F4-43F5-9894-C8C908A8F4D0}" type="slidenum">
              <a:rPr lang="en-US" smtClean="0">
                <a:latin typeface="+mj-lt"/>
              </a:rPr>
              <a:pPr/>
              <a:t>13</a:t>
            </a:fld>
            <a:endParaRPr lang="en-US" dirty="0">
              <a:latin typeface="+mj-lt"/>
            </a:endParaRPr>
          </a:p>
        </p:txBody>
      </p:sp>
      <p:sp>
        <p:nvSpPr>
          <p:cNvPr id="48" name="Title 3">
            <a:extLst>
              <a:ext uri="{FF2B5EF4-FFF2-40B4-BE49-F238E27FC236}">
                <a16:creationId xmlns:a16="http://schemas.microsoft.com/office/drawing/2014/main" id="{2D626A79-BC55-4CE5-9961-6A4D0D89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4" y="582994"/>
            <a:ext cx="10991055" cy="60548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800" b="1" dirty="0">
                <a:ea typeface="Open Sans" panose="020B0606030504020204" pitchFamily="34" charset="0"/>
                <a:cs typeface="Open Sans" panose="020B0606030504020204" pitchFamily="34" charset="0"/>
              </a:rPr>
              <a:t>Заголовок слайда</a:t>
            </a:r>
            <a:endParaRPr lang="en-US" sz="28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12111-7944-4371-9FC5-3FC0AA5D03C4}"/>
              </a:ext>
            </a:extLst>
          </p:cNvPr>
          <p:cNvSpPr/>
          <p:nvPr/>
        </p:nvSpPr>
        <p:spPr>
          <a:xfrm>
            <a:off x="569250" y="4172840"/>
            <a:ext cx="202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81">
            <a:extLst>
              <a:ext uri="{FF2B5EF4-FFF2-40B4-BE49-F238E27FC236}">
                <a16:creationId xmlns:a16="http://schemas.microsoft.com/office/drawing/2014/main" id="{76F12111-7944-4371-9FC5-3FC0AA5D03C4}"/>
              </a:ext>
            </a:extLst>
          </p:cNvPr>
          <p:cNvSpPr/>
          <p:nvPr/>
        </p:nvSpPr>
        <p:spPr>
          <a:xfrm>
            <a:off x="3601357" y="4172840"/>
            <a:ext cx="202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81">
            <a:extLst>
              <a:ext uri="{FF2B5EF4-FFF2-40B4-BE49-F238E27FC236}">
                <a16:creationId xmlns:a16="http://schemas.microsoft.com/office/drawing/2014/main" id="{76F12111-7944-4371-9FC5-3FC0AA5D03C4}"/>
              </a:ext>
            </a:extLst>
          </p:cNvPr>
          <p:cNvSpPr/>
          <p:nvPr/>
        </p:nvSpPr>
        <p:spPr>
          <a:xfrm>
            <a:off x="6627734" y="4172840"/>
            <a:ext cx="202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81">
            <a:extLst>
              <a:ext uri="{FF2B5EF4-FFF2-40B4-BE49-F238E27FC236}">
                <a16:creationId xmlns:a16="http://schemas.microsoft.com/office/drawing/2014/main" id="{76F12111-7944-4371-9FC5-3FC0AA5D03C4}"/>
              </a:ext>
            </a:extLst>
          </p:cNvPr>
          <p:cNvSpPr/>
          <p:nvPr/>
        </p:nvSpPr>
        <p:spPr>
          <a:xfrm>
            <a:off x="9612931" y="4172840"/>
            <a:ext cx="202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4995" y="4549411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3647102" y="4549411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6673479" y="4560287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9658676" y="4553048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02D46453-7D7E-4383-891D-B5D41522F842}"/>
              </a:ext>
            </a:extLst>
          </p:cNvPr>
          <p:cNvSpPr/>
          <p:nvPr/>
        </p:nvSpPr>
        <p:spPr>
          <a:xfrm>
            <a:off x="569250" y="1079782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Подзаголовок</a:t>
            </a:r>
            <a:endParaRPr lang="en-US" sz="20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77588" y="2550295"/>
            <a:ext cx="1479907" cy="1479907"/>
            <a:chOff x="456963" y="2550295"/>
            <a:chExt cx="1479907" cy="1479907"/>
          </a:xfrm>
        </p:grpSpPr>
        <p:sp>
          <p:nvSpPr>
            <p:cNvPr id="33" name="Овал 32"/>
            <p:cNvSpPr/>
            <p:nvPr/>
          </p:nvSpPr>
          <p:spPr>
            <a:xfrm>
              <a:off x="569249" y="2662581"/>
              <a:ext cx="1255335" cy="1255335"/>
            </a:xfrm>
            <a:prstGeom prst="ellipse">
              <a:avLst/>
            </a:prstGeom>
            <a:solidFill>
              <a:srgbClr val="3366CC"/>
            </a:solidFill>
            <a:ln w="28575" cap="rnd">
              <a:noFill/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456963" y="2550295"/>
              <a:ext cx="1479907" cy="1479907"/>
            </a:xfrm>
            <a:prstGeom prst="ellipse">
              <a:avLst/>
            </a:prstGeom>
            <a:solidFill>
              <a:srgbClr val="3366CC">
                <a:alpha val="64000"/>
              </a:srgbClr>
            </a:solidFill>
            <a:ln w="28575" cap="rnd">
              <a:noFill/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3788504" y="2550295"/>
            <a:ext cx="1479907" cy="1479907"/>
            <a:chOff x="456963" y="2550295"/>
            <a:chExt cx="1479907" cy="1479907"/>
          </a:xfrm>
        </p:grpSpPr>
        <p:sp>
          <p:nvSpPr>
            <p:cNvPr id="39" name="Овал 38"/>
            <p:cNvSpPr/>
            <p:nvPr/>
          </p:nvSpPr>
          <p:spPr>
            <a:xfrm>
              <a:off x="569249" y="2662581"/>
              <a:ext cx="1255335" cy="1255335"/>
            </a:xfrm>
            <a:prstGeom prst="ellipse">
              <a:avLst/>
            </a:prstGeom>
            <a:solidFill>
              <a:srgbClr val="3366CC"/>
            </a:solidFill>
            <a:ln w="28575" cap="rnd">
              <a:noFill/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456963" y="2550295"/>
              <a:ext cx="1479907" cy="1479907"/>
            </a:xfrm>
            <a:prstGeom prst="ellipse">
              <a:avLst/>
            </a:prstGeom>
            <a:solidFill>
              <a:srgbClr val="3366CC">
                <a:alpha val="64000"/>
              </a:srgbClr>
            </a:solidFill>
            <a:ln w="28575" cap="rnd">
              <a:noFill/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6799420" y="2550295"/>
            <a:ext cx="1479907" cy="1479907"/>
            <a:chOff x="456963" y="2550295"/>
            <a:chExt cx="1479907" cy="1479907"/>
          </a:xfrm>
        </p:grpSpPr>
        <p:sp>
          <p:nvSpPr>
            <p:cNvPr id="43" name="Овал 42"/>
            <p:cNvSpPr/>
            <p:nvPr/>
          </p:nvSpPr>
          <p:spPr>
            <a:xfrm>
              <a:off x="569249" y="2662581"/>
              <a:ext cx="1255335" cy="1255335"/>
            </a:xfrm>
            <a:prstGeom prst="ellipse">
              <a:avLst/>
            </a:prstGeom>
            <a:solidFill>
              <a:srgbClr val="3366CC"/>
            </a:solidFill>
            <a:ln w="28575" cap="rnd">
              <a:noFill/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456963" y="2550295"/>
              <a:ext cx="1479907" cy="1479907"/>
            </a:xfrm>
            <a:prstGeom prst="ellipse">
              <a:avLst/>
            </a:prstGeom>
            <a:solidFill>
              <a:srgbClr val="3366CC">
                <a:alpha val="64000"/>
              </a:srgbClr>
            </a:solidFill>
            <a:ln w="28575" cap="rnd">
              <a:noFill/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9810335" y="2550295"/>
            <a:ext cx="1479907" cy="1479907"/>
            <a:chOff x="456963" y="2550295"/>
            <a:chExt cx="1479907" cy="1479907"/>
          </a:xfrm>
        </p:grpSpPr>
        <p:sp>
          <p:nvSpPr>
            <p:cNvPr id="50" name="Овал 49"/>
            <p:cNvSpPr/>
            <p:nvPr/>
          </p:nvSpPr>
          <p:spPr>
            <a:xfrm>
              <a:off x="569249" y="2662581"/>
              <a:ext cx="1255335" cy="1255335"/>
            </a:xfrm>
            <a:prstGeom prst="ellipse">
              <a:avLst/>
            </a:prstGeom>
            <a:solidFill>
              <a:srgbClr val="3366CC"/>
            </a:solidFill>
            <a:ln w="28575" cap="rnd">
              <a:noFill/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6963" y="2550295"/>
              <a:ext cx="1479907" cy="1479907"/>
            </a:xfrm>
            <a:prstGeom prst="ellipse">
              <a:avLst/>
            </a:prstGeom>
            <a:solidFill>
              <a:srgbClr val="3366CC">
                <a:alpha val="64000"/>
              </a:srgbClr>
            </a:solidFill>
            <a:ln w="28575" cap="rnd">
              <a:noFill/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57" name="Прямая соединительная линия 56"/>
          <p:cNvCxnSpPr/>
          <p:nvPr/>
        </p:nvCxnSpPr>
        <p:spPr>
          <a:xfrm>
            <a:off x="2992582" y="3290248"/>
            <a:ext cx="3635152" cy="0"/>
          </a:xfrm>
          <a:prstGeom prst="line">
            <a:avLst/>
          </a:prstGeom>
          <a:ln w="38100" cap="rnd">
            <a:solidFill>
              <a:srgbClr val="3366CC"/>
            </a:solidFill>
            <a:prstDash val="sysDot"/>
            <a:round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930279" y="3551505"/>
            <a:ext cx="3635152" cy="0"/>
          </a:xfrm>
          <a:prstGeom prst="line">
            <a:avLst/>
          </a:prstGeom>
          <a:ln w="38100" cap="rnd">
            <a:solidFill>
              <a:srgbClr val="3366CC"/>
            </a:solidFill>
            <a:prstDash val="sysDot"/>
            <a:round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8871401" y="3290248"/>
            <a:ext cx="3160262" cy="0"/>
          </a:xfrm>
          <a:prstGeom prst="line">
            <a:avLst/>
          </a:prstGeom>
          <a:ln w="38100" cap="rnd">
            <a:solidFill>
              <a:srgbClr val="3366CC"/>
            </a:solidFill>
            <a:prstDash val="sysDot"/>
            <a:round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MSI\Downloads\icons8-document-100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41" y="293024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SI\Desktop\Работа\Данные\Иконки\Белые\icons8-группы-пользователей-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457" y="293024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SI\Desktop\Работа\Данные\Иконки\Белые\icons8-курсы-1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73" y="293024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SI\Desktop\Работа\Данные\Иконки\Белые\icons8-прошедшее-время-1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288" y="293024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3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0" b="28910"/>
          <a:stretch>
            <a:fillRect/>
          </a:stretch>
        </p:blipFill>
        <p:spPr/>
      </p:pic>
      <p:grpSp>
        <p:nvGrpSpPr>
          <p:cNvPr id="3" name="Группа 2"/>
          <p:cNvGrpSpPr/>
          <p:nvPr/>
        </p:nvGrpSpPr>
        <p:grpSpPr>
          <a:xfrm>
            <a:off x="1298095" y="2754076"/>
            <a:ext cx="1322996" cy="1322996"/>
            <a:chOff x="1300997" y="2754076"/>
            <a:chExt cx="1322996" cy="132299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AE92DCF-8E3A-4938-89A6-66337270435E}"/>
                </a:ext>
              </a:extLst>
            </p:cNvPr>
            <p:cNvSpPr/>
            <p:nvPr/>
          </p:nvSpPr>
          <p:spPr>
            <a:xfrm>
              <a:off x="1300997" y="2754076"/>
              <a:ext cx="1322996" cy="13229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A254F46-5B2B-42F4-8D97-A83BE1D5E28F}"/>
                </a:ext>
              </a:extLst>
            </p:cNvPr>
            <p:cNvSpPr/>
            <p:nvPr/>
          </p:nvSpPr>
          <p:spPr>
            <a:xfrm>
              <a:off x="1415802" y="2868881"/>
              <a:ext cx="1093385" cy="1093385"/>
            </a:xfrm>
            <a:prstGeom prst="ellipse">
              <a:avLst/>
            </a:prstGeom>
            <a:solidFill>
              <a:srgbClr val="33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AE5DFD3-9682-4F51-BEDA-548206C603B7}"/>
                </a:ext>
              </a:extLst>
            </p:cNvPr>
            <p:cNvGrpSpPr/>
            <p:nvPr/>
          </p:nvGrpSpPr>
          <p:grpSpPr>
            <a:xfrm>
              <a:off x="1644133" y="3086691"/>
              <a:ext cx="636722" cy="657764"/>
              <a:chOff x="8923338" y="2112963"/>
              <a:chExt cx="279400" cy="317500"/>
            </a:xfrm>
            <a:solidFill>
              <a:schemeClr val="bg1"/>
            </a:solidFill>
          </p:grpSpPr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64BCC9B3-475E-41BA-8206-207502B591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3338" y="2112963"/>
                <a:ext cx="279400" cy="230188"/>
              </a:xfrm>
              <a:custGeom>
                <a:avLst/>
                <a:gdLst>
                  <a:gd name="T0" fmla="*/ 95 w 99"/>
                  <a:gd name="T1" fmla="*/ 69 h 77"/>
                  <a:gd name="T2" fmla="*/ 90 w 99"/>
                  <a:gd name="T3" fmla="*/ 21 h 77"/>
                  <a:gd name="T4" fmla="*/ 49 w 99"/>
                  <a:gd name="T5" fmla="*/ 0 h 77"/>
                  <a:gd name="T6" fmla="*/ 49 w 99"/>
                  <a:gd name="T7" fmla="*/ 0 h 77"/>
                  <a:gd name="T8" fmla="*/ 9 w 99"/>
                  <a:gd name="T9" fmla="*/ 21 h 77"/>
                  <a:gd name="T10" fmla="*/ 8 w 99"/>
                  <a:gd name="T11" fmla="*/ 77 h 77"/>
                  <a:gd name="T12" fmla="*/ 4 w 99"/>
                  <a:gd name="T13" fmla="*/ 53 h 77"/>
                  <a:gd name="T14" fmla="*/ 21 w 99"/>
                  <a:gd name="T15" fmla="*/ 60 h 77"/>
                  <a:gd name="T16" fmla="*/ 24 w 99"/>
                  <a:gd name="T17" fmla="*/ 53 h 77"/>
                  <a:gd name="T18" fmla="*/ 47 w 99"/>
                  <a:gd name="T19" fmla="*/ 62 h 77"/>
                  <a:gd name="T20" fmla="*/ 51 w 99"/>
                  <a:gd name="T21" fmla="*/ 63 h 77"/>
                  <a:gd name="T22" fmla="*/ 74 w 99"/>
                  <a:gd name="T23" fmla="*/ 53 h 77"/>
                  <a:gd name="T24" fmla="*/ 78 w 99"/>
                  <a:gd name="T25" fmla="*/ 55 h 77"/>
                  <a:gd name="T26" fmla="*/ 86 w 99"/>
                  <a:gd name="T27" fmla="*/ 53 h 77"/>
                  <a:gd name="T28" fmla="*/ 78 w 99"/>
                  <a:gd name="T29" fmla="*/ 49 h 77"/>
                  <a:gd name="T30" fmla="*/ 87 w 99"/>
                  <a:gd name="T31" fmla="*/ 23 h 77"/>
                  <a:gd name="T32" fmla="*/ 95 w 99"/>
                  <a:gd name="T33" fmla="*/ 53 h 77"/>
                  <a:gd name="T34" fmla="*/ 20 w 99"/>
                  <a:gd name="T35" fmla="*/ 49 h 77"/>
                  <a:gd name="T36" fmla="*/ 12 w 99"/>
                  <a:gd name="T37" fmla="*/ 23 h 77"/>
                  <a:gd name="T38" fmla="*/ 20 w 99"/>
                  <a:gd name="T39" fmla="*/ 49 h 77"/>
                  <a:gd name="T40" fmla="*/ 35 w 99"/>
                  <a:gd name="T41" fmla="*/ 6 h 77"/>
                  <a:gd name="T42" fmla="*/ 15 w 99"/>
                  <a:gd name="T43" fmla="*/ 20 h 77"/>
                  <a:gd name="T44" fmla="*/ 24 w 99"/>
                  <a:gd name="T45" fmla="*/ 49 h 77"/>
                  <a:gd name="T46" fmla="*/ 47 w 99"/>
                  <a:gd name="T47" fmla="*/ 33 h 77"/>
                  <a:gd name="T48" fmla="*/ 47 w 99"/>
                  <a:gd name="T49" fmla="*/ 29 h 77"/>
                  <a:gd name="T50" fmla="*/ 47 w 99"/>
                  <a:gd name="T51" fmla="*/ 4 h 77"/>
                  <a:gd name="T52" fmla="*/ 51 w 99"/>
                  <a:gd name="T53" fmla="*/ 4 h 77"/>
                  <a:gd name="T54" fmla="*/ 51 w 99"/>
                  <a:gd name="T55" fmla="*/ 29 h 77"/>
                  <a:gd name="T56" fmla="*/ 51 w 99"/>
                  <a:gd name="T57" fmla="*/ 49 h 77"/>
                  <a:gd name="T58" fmla="*/ 72 w 99"/>
                  <a:gd name="T59" fmla="*/ 30 h 77"/>
                  <a:gd name="T60" fmla="*/ 51 w 99"/>
                  <a:gd name="T61" fmla="*/ 49 h 77"/>
                  <a:gd name="T62" fmla="*/ 64 w 99"/>
                  <a:gd name="T63" fmla="*/ 6 h 77"/>
                  <a:gd name="T64" fmla="*/ 75 w 99"/>
                  <a:gd name="T65" fmla="*/ 25 h 77"/>
                  <a:gd name="T66" fmla="*/ 75 w 99"/>
                  <a:gd name="T67" fmla="*/ 2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9" h="77">
                    <a:moveTo>
                      <a:pt x="95" y="54"/>
                    </a:moveTo>
                    <a:cubicBezTo>
                      <a:pt x="95" y="69"/>
                      <a:pt x="95" y="69"/>
                      <a:pt x="95" y="69"/>
                    </a:cubicBezTo>
                    <a:cubicBezTo>
                      <a:pt x="97" y="63"/>
                      <a:pt x="99" y="56"/>
                      <a:pt x="99" y="49"/>
                    </a:cubicBezTo>
                    <a:cubicBezTo>
                      <a:pt x="99" y="39"/>
                      <a:pt x="96" y="29"/>
                      <a:pt x="90" y="21"/>
                    </a:cubicBezTo>
                    <a:cubicBezTo>
                      <a:pt x="89" y="20"/>
                      <a:pt x="88" y="19"/>
                      <a:pt x="87" y="18"/>
                    </a:cubicBezTo>
                    <a:cubicBezTo>
                      <a:pt x="78" y="7"/>
                      <a:pt x="65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34" y="0"/>
                      <a:pt x="20" y="7"/>
                      <a:pt x="11" y="18"/>
                    </a:cubicBezTo>
                    <a:cubicBezTo>
                      <a:pt x="11" y="19"/>
                      <a:pt x="10" y="20"/>
                      <a:pt x="9" y="21"/>
                    </a:cubicBezTo>
                    <a:cubicBezTo>
                      <a:pt x="3" y="29"/>
                      <a:pt x="0" y="39"/>
                      <a:pt x="0" y="49"/>
                    </a:cubicBezTo>
                    <a:cubicBezTo>
                      <a:pt x="0" y="59"/>
                      <a:pt x="3" y="69"/>
                      <a:pt x="8" y="77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7" y="68"/>
                      <a:pt x="5" y="61"/>
                      <a:pt x="4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5"/>
                      <a:pt x="21" y="58"/>
                      <a:pt x="21" y="60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5" y="60"/>
                      <a:pt x="24" y="56"/>
                      <a:pt x="24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4"/>
                      <a:pt x="74" y="55"/>
                      <a:pt x="74" y="56"/>
                    </a:cubicBezTo>
                    <a:cubicBezTo>
                      <a:pt x="78" y="55"/>
                      <a:pt x="78" y="55"/>
                      <a:pt x="78" y="55"/>
                    </a:cubicBezTo>
                    <a:cubicBezTo>
                      <a:pt x="78" y="54"/>
                      <a:pt x="78" y="53"/>
                      <a:pt x="78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2"/>
                      <a:pt x="77" y="35"/>
                      <a:pt x="76" y="28"/>
                    </a:cubicBezTo>
                    <a:cubicBezTo>
                      <a:pt x="80" y="27"/>
                      <a:pt x="83" y="25"/>
                      <a:pt x="87" y="23"/>
                    </a:cubicBezTo>
                    <a:cubicBezTo>
                      <a:pt x="92" y="30"/>
                      <a:pt x="95" y="39"/>
                      <a:pt x="95" y="49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5" y="54"/>
                      <a:pt x="95" y="54"/>
                    </a:cubicBezTo>
                    <a:close/>
                    <a:moveTo>
                      <a:pt x="20" y="49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4" y="39"/>
                      <a:pt x="7" y="30"/>
                      <a:pt x="12" y="23"/>
                    </a:cubicBezTo>
                    <a:cubicBezTo>
                      <a:pt x="15" y="25"/>
                      <a:pt x="19" y="27"/>
                      <a:pt x="23" y="28"/>
                    </a:cubicBezTo>
                    <a:cubicBezTo>
                      <a:pt x="21" y="35"/>
                      <a:pt x="20" y="41"/>
                      <a:pt x="20" y="49"/>
                    </a:cubicBezTo>
                    <a:close/>
                    <a:moveTo>
                      <a:pt x="15" y="20"/>
                    </a:moveTo>
                    <a:cubicBezTo>
                      <a:pt x="20" y="14"/>
                      <a:pt x="27" y="9"/>
                      <a:pt x="35" y="6"/>
                    </a:cubicBezTo>
                    <a:cubicBezTo>
                      <a:pt x="30" y="10"/>
                      <a:pt x="27" y="17"/>
                      <a:pt x="24" y="25"/>
                    </a:cubicBezTo>
                    <a:cubicBezTo>
                      <a:pt x="20" y="23"/>
                      <a:pt x="17" y="22"/>
                      <a:pt x="15" y="20"/>
                    </a:cubicBezTo>
                    <a:close/>
                    <a:moveTo>
                      <a:pt x="47" y="49"/>
                    </a:move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2"/>
                      <a:pt x="25" y="35"/>
                      <a:pt x="27" y="30"/>
                    </a:cubicBezTo>
                    <a:cubicBezTo>
                      <a:pt x="33" y="32"/>
                      <a:pt x="40" y="33"/>
                      <a:pt x="47" y="33"/>
                    </a:cubicBezTo>
                    <a:lnTo>
                      <a:pt x="47" y="49"/>
                    </a:lnTo>
                    <a:close/>
                    <a:moveTo>
                      <a:pt x="47" y="29"/>
                    </a:moveTo>
                    <a:cubicBezTo>
                      <a:pt x="40" y="29"/>
                      <a:pt x="34" y="28"/>
                      <a:pt x="28" y="26"/>
                    </a:cubicBezTo>
                    <a:cubicBezTo>
                      <a:pt x="32" y="14"/>
                      <a:pt x="39" y="5"/>
                      <a:pt x="47" y="4"/>
                    </a:cubicBezTo>
                    <a:lnTo>
                      <a:pt x="47" y="29"/>
                    </a:lnTo>
                    <a:close/>
                    <a:moveTo>
                      <a:pt x="51" y="4"/>
                    </a:moveTo>
                    <a:cubicBezTo>
                      <a:pt x="60" y="5"/>
                      <a:pt x="67" y="14"/>
                      <a:pt x="71" y="26"/>
                    </a:cubicBezTo>
                    <a:cubicBezTo>
                      <a:pt x="65" y="28"/>
                      <a:pt x="58" y="29"/>
                      <a:pt x="51" y="29"/>
                    </a:cubicBezTo>
                    <a:lnTo>
                      <a:pt x="51" y="4"/>
                    </a:lnTo>
                    <a:close/>
                    <a:moveTo>
                      <a:pt x="51" y="49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9" y="33"/>
                      <a:pt x="66" y="32"/>
                      <a:pt x="72" y="30"/>
                    </a:cubicBezTo>
                    <a:cubicBezTo>
                      <a:pt x="73" y="36"/>
                      <a:pt x="74" y="42"/>
                      <a:pt x="74" y="49"/>
                    </a:cubicBezTo>
                    <a:lnTo>
                      <a:pt x="51" y="49"/>
                    </a:lnTo>
                    <a:close/>
                    <a:moveTo>
                      <a:pt x="75" y="25"/>
                    </a:moveTo>
                    <a:cubicBezTo>
                      <a:pt x="72" y="17"/>
                      <a:pt x="68" y="10"/>
                      <a:pt x="64" y="6"/>
                    </a:cubicBezTo>
                    <a:cubicBezTo>
                      <a:pt x="72" y="9"/>
                      <a:pt x="79" y="14"/>
                      <a:pt x="84" y="20"/>
                    </a:cubicBezTo>
                    <a:cubicBezTo>
                      <a:pt x="81" y="22"/>
                      <a:pt x="78" y="23"/>
                      <a:pt x="75" y="25"/>
                    </a:cubicBezTo>
                    <a:close/>
                    <a:moveTo>
                      <a:pt x="75" y="25"/>
                    </a:moveTo>
                    <a:cubicBezTo>
                      <a:pt x="75" y="25"/>
                      <a:pt x="75" y="25"/>
                      <a:pt x="75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25">
                <a:extLst>
                  <a:ext uri="{FF2B5EF4-FFF2-40B4-BE49-F238E27FC236}">
                    <a16:creationId xmlns:a16="http://schemas.microsoft.com/office/drawing/2014/main" id="{50362BBB-7100-400C-9309-B58489E42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3025" y="2346325"/>
                <a:ext cx="17463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26">
                <a:extLst>
                  <a:ext uri="{FF2B5EF4-FFF2-40B4-BE49-F238E27FC236}">
                    <a16:creationId xmlns:a16="http://schemas.microsoft.com/office/drawing/2014/main" id="{BDB9DFD8-BA03-4F43-9A32-CB84ECB99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1600" y="2368550"/>
                <a:ext cx="19050" cy="619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27">
                <a:extLst>
                  <a:ext uri="{FF2B5EF4-FFF2-40B4-BE49-F238E27FC236}">
                    <a16:creationId xmlns:a16="http://schemas.microsoft.com/office/drawing/2014/main" id="{6BF6B3BF-FB9E-4688-8ACD-6FA54E503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1763" y="2346325"/>
                <a:ext cx="206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28">
                <a:extLst>
                  <a:ext uri="{FF2B5EF4-FFF2-40B4-BE49-F238E27FC236}">
                    <a16:creationId xmlns:a16="http://schemas.microsoft.com/office/drawing/2014/main" id="{7ED6BA6F-FCC8-4BB1-9778-4C090055C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3513" y="2368550"/>
                <a:ext cx="17463" cy="619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29">
                <a:extLst>
                  <a:ext uri="{FF2B5EF4-FFF2-40B4-BE49-F238E27FC236}">
                    <a16:creationId xmlns:a16="http://schemas.microsoft.com/office/drawing/2014/main" id="{C22550A6-1491-4B2A-8772-731A8DFCB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3675" y="2346325"/>
                <a:ext cx="17463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30">
                <a:extLst>
                  <a:ext uri="{FF2B5EF4-FFF2-40B4-BE49-F238E27FC236}">
                    <a16:creationId xmlns:a16="http://schemas.microsoft.com/office/drawing/2014/main" id="{AD869D96-4740-4709-A3E2-530AFFDB7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250" y="2368550"/>
                <a:ext cx="20638" cy="619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31">
                <a:extLst>
                  <a:ext uri="{FF2B5EF4-FFF2-40B4-BE49-F238E27FC236}">
                    <a16:creationId xmlns:a16="http://schemas.microsoft.com/office/drawing/2014/main" id="{9DBB1F56-BB08-4BF5-9DDC-10ECD0D99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0" y="2352675"/>
                <a:ext cx="19050" cy="777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>
                <a:extLst>
                  <a:ext uri="{FF2B5EF4-FFF2-40B4-BE49-F238E27FC236}">
                    <a16:creationId xmlns:a16="http://schemas.microsoft.com/office/drawing/2014/main" id="{F12FF49F-8183-4AA2-AFAB-61F93B37E7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9375" y="2278063"/>
                <a:ext cx="207963" cy="77788"/>
              </a:xfrm>
              <a:custGeom>
                <a:avLst/>
                <a:gdLst>
                  <a:gd name="T0" fmla="*/ 64 w 74"/>
                  <a:gd name="T1" fmla="*/ 7 h 26"/>
                  <a:gd name="T2" fmla="*/ 55 w 74"/>
                  <a:gd name="T3" fmla="*/ 17 h 26"/>
                  <a:gd name="T4" fmla="*/ 44 w 74"/>
                  <a:gd name="T5" fmla="*/ 9 h 26"/>
                  <a:gd name="T6" fmla="*/ 34 w 74"/>
                  <a:gd name="T7" fmla="*/ 16 h 26"/>
                  <a:gd name="T8" fmla="*/ 21 w 74"/>
                  <a:gd name="T9" fmla="*/ 7 h 26"/>
                  <a:gd name="T10" fmla="*/ 12 w 74"/>
                  <a:gd name="T11" fmla="*/ 15 h 26"/>
                  <a:gd name="T12" fmla="*/ 1 w 74"/>
                  <a:gd name="T13" fmla="*/ 9 h 26"/>
                  <a:gd name="T14" fmla="*/ 1 w 74"/>
                  <a:gd name="T15" fmla="*/ 13 h 26"/>
                  <a:gd name="T16" fmla="*/ 0 w 74"/>
                  <a:gd name="T17" fmla="*/ 16 h 26"/>
                  <a:gd name="T18" fmla="*/ 11 w 74"/>
                  <a:gd name="T19" fmla="*/ 22 h 26"/>
                  <a:gd name="T20" fmla="*/ 13 w 74"/>
                  <a:gd name="T21" fmla="*/ 23 h 26"/>
                  <a:gd name="T22" fmla="*/ 22 w 74"/>
                  <a:gd name="T23" fmla="*/ 15 h 26"/>
                  <a:gd name="T24" fmla="*/ 34 w 74"/>
                  <a:gd name="T25" fmla="*/ 24 h 26"/>
                  <a:gd name="T26" fmla="*/ 44 w 74"/>
                  <a:gd name="T27" fmla="*/ 17 h 26"/>
                  <a:gd name="T28" fmla="*/ 56 w 74"/>
                  <a:gd name="T29" fmla="*/ 26 h 26"/>
                  <a:gd name="T30" fmla="*/ 69 w 74"/>
                  <a:gd name="T31" fmla="*/ 11 h 26"/>
                  <a:gd name="T32" fmla="*/ 74 w 74"/>
                  <a:gd name="T33" fmla="*/ 15 h 26"/>
                  <a:gd name="T34" fmla="*/ 74 w 74"/>
                  <a:gd name="T35" fmla="*/ 0 h 26"/>
                  <a:gd name="T36" fmla="*/ 61 w 74"/>
                  <a:gd name="T37" fmla="*/ 5 h 26"/>
                  <a:gd name="T38" fmla="*/ 64 w 74"/>
                  <a:gd name="T39" fmla="*/ 7 h 26"/>
                  <a:gd name="T40" fmla="*/ 64 w 74"/>
                  <a:gd name="T41" fmla="*/ 7 h 26"/>
                  <a:gd name="T42" fmla="*/ 64 w 74"/>
                  <a:gd name="T43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4" h="26">
                    <a:moveTo>
                      <a:pt x="64" y="7"/>
                    </a:moveTo>
                    <a:cubicBezTo>
                      <a:pt x="55" y="17"/>
                      <a:pt x="55" y="17"/>
                      <a:pt x="55" y="17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3" y="9"/>
                      <a:pt x="2" y="9"/>
                      <a:pt x="1" y="9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6" y="19"/>
                      <a:pt x="11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61" y="5"/>
                      <a:pt x="61" y="5"/>
                      <a:pt x="61" y="5"/>
                    </a:cubicBezTo>
                    <a:lnTo>
                      <a:pt x="64" y="7"/>
                    </a:lnTo>
                    <a:close/>
                    <a:moveTo>
                      <a:pt x="64" y="7"/>
                    </a:moveTo>
                    <a:cubicBezTo>
                      <a:pt x="64" y="7"/>
                      <a:pt x="64" y="7"/>
                      <a:pt x="64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Группа 4"/>
          <p:cNvGrpSpPr/>
          <p:nvPr/>
        </p:nvGrpSpPr>
        <p:grpSpPr>
          <a:xfrm>
            <a:off x="6803271" y="2754076"/>
            <a:ext cx="1322996" cy="1322996"/>
            <a:chOff x="6812337" y="2754076"/>
            <a:chExt cx="1322996" cy="1322996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9BDA2F7-EDBE-45E6-9DA3-11E51FE11ACB}"/>
                </a:ext>
              </a:extLst>
            </p:cNvPr>
            <p:cNvSpPr/>
            <p:nvPr/>
          </p:nvSpPr>
          <p:spPr>
            <a:xfrm>
              <a:off x="6812337" y="2754076"/>
              <a:ext cx="1322996" cy="13229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399402E-6948-4EA4-ACB9-60935B8C29F0}"/>
                </a:ext>
              </a:extLst>
            </p:cNvPr>
            <p:cNvSpPr/>
            <p:nvPr/>
          </p:nvSpPr>
          <p:spPr>
            <a:xfrm>
              <a:off x="6927142" y="2868881"/>
              <a:ext cx="1093385" cy="1093385"/>
            </a:xfrm>
            <a:prstGeom prst="ellipse">
              <a:avLst/>
            </a:prstGeom>
            <a:solidFill>
              <a:srgbClr val="3366CC"/>
            </a:solidFill>
            <a:ln w="28575" cap="rnd">
              <a:noFill/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927D623-3E7B-4D37-A197-D7ABB93A88DF}"/>
                </a:ext>
              </a:extLst>
            </p:cNvPr>
            <p:cNvGrpSpPr/>
            <p:nvPr/>
          </p:nvGrpSpPr>
          <p:grpSpPr>
            <a:xfrm>
              <a:off x="7118477" y="3105416"/>
              <a:ext cx="710714" cy="620314"/>
              <a:chOff x="11804650" y="115888"/>
              <a:chExt cx="361950" cy="315913"/>
            </a:xfrm>
            <a:solidFill>
              <a:schemeClr val="bg1"/>
            </a:solidFill>
          </p:grpSpPr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ED13AF89-35A4-452E-B847-6F45D07090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04650" y="115888"/>
                <a:ext cx="361950" cy="315913"/>
              </a:xfrm>
              <a:custGeom>
                <a:avLst/>
                <a:gdLst>
                  <a:gd name="T0" fmla="*/ 228 w 228"/>
                  <a:gd name="T1" fmla="*/ 91 h 199"/>
                  <a:gd name="T2" fmla="*/ 205 w 228"/>
                  <a:gd name="T3" fmla="*/ 38 h 199"/>
                  <a:gd name="T4" fmla="*/ 118 w 228"/>
                  <a:gd name="T5" fmla="*/ 0 h 199"/>
                  <a:gd name="T6" fmla="*/ 24 w 228"/>
                  <a:gd name="T7" fmla="*/ 40 h 199"/>
                  <a:gd name="T8" fmla="*/ 0 w 228"/>
                  <a:gd name="T9" fmla="*/ 78 h 199"/>
                  <a:gd name="T10" fmla="*/ 24 w 228"/>
                  <a:gd name="T11" fmla="*/ 76 h 199"/>
                  <a:gd name="T12" fmla="*/ 24 w 228"/>
                  <a:gd name="T13" fmla="*/ 161 h 199"/>
                  <a:gd name="T14" fmla="*/ 115 w 228"/>
                  <a:gd name="T15" fmla="*/ 199 h 199"/>
                  <a:gd name="T16" fmla="*/ 205 w 228"/>
                  <a:gd name="T17" fmla="*/ 161 h 199"/>
                  <a:gd name="T18" fmla="*/ 205 w 228"/>
                  <a:gd name="T19" fmla="*/ 102 h 199"/>
                  <a:gd name="T20" fmla="*/ 228 w 228"/>
                  <a:gd name="T21" fmla="*/ 91 h 199"/>
                  <a:gd name="T22" fmla="*/ 118 w 228"/>
                  <a:gd name="T23" fmla="*/ 76 h 199"/>
                  <a:gd name="T24" fmla="*/ 118 w 228"/>
                  <a:gd name="T25" fmla="*/ 8 h 199"/>
                  <a:gd name="T26" fmla="*/ 198 w 228"/>
                  <a:gd name="T27" fmla="*/ 42 h 199"/>
                  <a:gd name="T28" fmla="*/ 118 w 228"/>
                  <a:gd name="T29" fmla="*/ 76 h 199"/>
                  <a:gd name="T30" fmla="*/ 111 w 228"/>
                  <a:gd name="T31" fmla="*/ 191 h 199"/>
                  <a:gd name="T32" fmla="*/ 30 w 228"/>
                  <a:gd name="T33" fmla="*/ 155 h 199"/>
                  <a:gd name="T34" fmla="*/ 30 w 228"/>
                  <a:gd name="T35" fmla="*/ 49 h 199"/>
                  <a:gd name="T36" fmla="*/ 111 w 228"/>
                  <a:gd name="T37" fmla="*/ 83 h 199"/>
                  <a:gd name="T38" fmla="*/ 111 w 228"/>
                  <a:gd name="T39" fmla="*/ 191 h 199"/>
                  <a:gd name="T40" fmla="*/ 200 w 228"/>
                  <a:gd name="T41" fmla="*/ 155 h 199"/>
                  <a:gd name="T42" fmla="*/ 118 w 228"/>
                  <a:gd name="T43" fmla="*/ 191 h 199"/>
                  <a:gd name="T44" fmla="*/ 118 w 228"/>
                  <a:gd name="T45" fmla="*/ 83 h 199"/>
                  <a:gd name="T46" fmla="*/ 136 w 228"/>
                  <a:gd name="T47" fmla="*/ 134 h 199"/>
                  <a:gd name="T48" fmla="*/ 200 w 228"/>
                  <a:gd name="T49" fmla="*/ 104 h 199"/>
                  <a:gd name="T50" fmla="*/ 200 w 228"/>
                  <a:gd name="T51" fmla="*/ 155 h 199"/>
                  <a:gd name="T52" fmla="*/ 200 w 228"/>
                  <a:gd name="T53" fmla="*/ 155 h 199"/>
                  <a:gd name="T54" fmla="*/ 200 w 228"/>
                  <a:gd name="T55" fmla="*/ 155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8" h="199">
                    <a:moveTo>
                      <a:pt x="228" y="91"/>
                    </a:moveTo>
                    <a:lnTo>
                      <a:pt x="205" y="38"/>
                    </a:lnTo>
                    <a:lnTo>
                      <a:pt x="118" y="0"/>
                    </a:lnTo>
                    <a:lnTo>
                      <a:pt x="24" y="40"/>
                    </a:lnTo>
                    <a:lnTo>
                      <a:pt x="0" y="78"/>
                    </a:lnTo>
                    <a:lnTo>
                      <a:pt x="24" y="76"/>
                    </a:lnTo>
                    <a:lnTo>
                      <a:pt x="24" y="161"/>
                    </a:lnTo>
                    <a:lnTo>
                      <a:pt x="115" y="199"/>
                    </a:lnTo>
                    <a:lnTo>
                      <a:pt x="205" y="161"/>
                    </a:lnTo>
                    <a:lnTo>
                      <a:pt x="205" y="102"/>
                    </a:lnTo>
                    <a:lnTo>
                      <a:pt x="228" y="91"/>
                    </a:lnTo>
                    <a:close/>
                    <a:moveTo>
                      <a:pt x="118" y="76"/>
                    </a:moveTo>
                    <a:lnTo>
                      <a:pt x="118" y="8"/>
                    </a:lnTo>
                    <a:lnTo>
                      <a:pt x="198" y="42"/>
                    </a:lnTo>
                    <a:lnTo>
                      <a:pt x="118" y="76"/>
                    </a:lnTo>
                    <a:close/>
                    <a:moveTo>
                      <a:pt x="111" y="191"/>
                    </a:moveTo>
                    <a:lnTo>
                      <a:pt x="30" y="155"/>
                    </a:lnTo>
                    <a:lnTo>
                      <a:pt x="30" y="49"/>
                    </a:lnTo>
                    <a:lnTo>
                      <a:pt x="111" y="83"/>
                    </a:lnTo>
                    <a:lnTo>
                      <a:pt x="111" y="191"/>
                    </a:lnTo>
                    <a:close/>
                    <a:moveTo>
                      <a:pt x="200" y="155"/>
                    </a:moveTo>
                    <a:lnTo>
                      <a:pt x="118" y="191"/>
                    </a:lnTo>
                    <a:lnTo>
                      <a:pt x="118" y="83"/>
                    </a:lnTo>
                    <a:lnTo>
                      <a:pt x="136" y="134"/>
                    </a:lnTo>
                    <a:lnTo>
                      <a:pt x="200" y="104"/>
                    </a:lnTo>
                    <a:lnTo>
                      <a:pt x="200" y="155"/>
                    </a:lnTo>
                    <a:close/>
                    <a:moveTo>
                      <a:pt x="200" y="155"/>
                    </a:moveTo>
                    <a:lnTo>
                      <a:pt x="200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4C6A8A6C-6F88-4F58-ADEF-5B6FDDFD95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04650" y="115888"/>
                <a:ext cx="361950" cy="315913"/>
              </a:xfrm>
              <a:custGeom>
                <a:avLst/>
                <a:gdLst>
                  <a:gd name="T0" fmla="*/ 228 w 228"/>
                  <a:gd name="T1" fmla="*/ 91 h 199"/>
                  <a:gd name="T2" fmla="*/ 205 w 228"/>
                  <a:gd name="T3" fmla="*/ 38 h 199"/>
                  <a:gd name="T4" fmla="*/ 118 w 228"/>
                  <a:gd name="T5" fmla="*/ 0 h 199"/>
                  <a:gd name="T6" fmla="*/ 24 w 228"/>
                  <a:gd name="T7" fmla="*/ 40 h 199"/>
                  <a:gd name="T8" fmla="*/ 0 w 228"/>
                  <a:gd name="T9" fmla="*/ 78 h 199"/>
                  <a:gd name="T10" fmla="*/ 24 w 228"/>
                  <a:gd name="T11" fmla="*/ 76 h 199"/>
                  <a:gd name="T12" fmla="*/ 24 w 228"/>
                  <a:gd name="T13" fmla="*/ 161 h 199"/>
                  <a:gd name="T14" fmla="*/ 115 w 228"/>
                  <a:gd name="T15" fmla="*/ 199 h 199"/>
                  <a:gd name="T16" fmla="*/ 205 w 228"/>
                  <a:gd name="T17" fmla="*/ 161 h 199"/>
                  <a:gd name="T18" fmla="*/ 205 w 228"/>
                  <a:gd name="T19" fmla="*/ 102 h 199"/>
                  <a:gd name="T20" fmla="*/ 228 w 228"/>
                  <a:gd name="T21" fmla="*/ 91 h 199"/>
                  <a:gd name="T22" fmla="*/ 118 w 228"/>
                  <a:gd name="T23" fmla="*/ 76 h 199"/>
                  <a:gd name="T24" fmla="*/ 118 w 228"/>
                  <a:gd name="T25" fmla="*/ 8 h 199"/>
                  <a:gd name="T26" fmla="*/ 198 w 228"/>
                  <a:gd name="T27" fmla="*/ 42 h 199"/>
                  <a:gd name="T28" fmla="*/ 118 w 228"/>
                  <a:gd name="T29" fmla="*/ 76 h 199"/>
                  <a:gd name="T30" fmla="*/ 111 w 228"/>
                  <a:gd name="T31" fmla="*/ 191 h 199"/>
                  <a:gd name="T32" fmla="*/ 30 w 228"/>
                  <a:gd name="T33" fmla="*/ 155 h 199"/>
                  <a:gd name="T34" fmla="*/ 30 w 228"/>
                  <a:gd name="T35" fmla="*/ 49 h 199"/>
                  <a:gd name="T36" fmla="*/ 111 w 228"/>
                  <a:gd name="T37" fmla="*/ 83 h 199"/>
                  <a:gd name="T38" fmla="*/ 111 w 228"/>
                  <a:gd name="T39" fmla="*/ 191 h 199"/>
                  <a:gd name="T40" fmla="*/ 200 w 228"/>
                  <a:gd name="T41" fmla="*/ 155 h 199"/>
                  <a:gd name="T42" fmla="*/ 118 w 228"/>
                  <a:gd name="T43" fmla="*/ 191 h 199"/>
                  <a:gd name="T44" fmla="*/ 118 w 228"/>
                  <a:gd name="T45" fmla="*/ 83 h 199"/>
                  <a:gd name="T46" fmla="*/ 136 w 228"/>
                  <a:gd name="T47" fmla="*/ 134 h 199"/>
                  <a:gd name="T48" fmla="*/ 200 w 228"/>
                  <a:gd name="T49" fmla="*/ 104 h 199"/>
                  <a:gd name="T50" fmla="*/ 200 w 228"/>
                  <a:gd name="T51" fmla="*/ 155 h 199"/>
                  <a:gd name="T52" fmla="*/ 200 w 228"/>
                  <a:gd name="T53" fmla="*/ 155 h 199"/>
                  <a:gd name="T54" fmla="*/ 200 w 228"/>
                  <a:gd name="T55" fmla="*/ 155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8" h="199">
                    <a:moveTo>
                      <a:pt x="228" y="91"/>
                    </a:moveTo>
                    <a:lnTo>
                      <a:pt x="205" y="38"/>
                    </a:lnTo>
                    <a:lnTo>
                      <a:pt x="118" y="0"/>
                    </a:lnTo>
                    <a:lnTo>
                      <a:pt x="24" y="40"/>
                    </a:lnTo>
                    <a:lnTo>
                      <a:pt x="0" y="78"/>
                    </a:lnTo>
                    <a:lnTo>
                      <a:pt x="24" y="76"/>
                    </a:lnTo>
                    <a:lnTo>
                      <a:pt x="24" y="161"/>
                    </a:lnTo>
                    <a:lnTo>
                      <a:pt x="115" y="199"/>
                    </a:lnTo>
                    <a:lnTo>
                      <a:pt x="205" y="161"/>
                    </a:lnTo>
                    <a:lnTo>
                      <a:pt x="205" y="102"/>
                    </a:lnTo>
                    <a:lnTo>
                      <a:pt x="228" y="91"/>
                    </a:lnTo>
                    <a:moveTo>
                      <a:pt x="118" y="76"/>
                    </a:moveTo>
                    <a:lnTo>
                      <a:pt x="118" y="8"/>
                    </a:lnTo>
                    <a:lnTo>
                      <a:pt x="198" y="42"/>
                    </a:lnTo>
                    <a:lnTo>
                      <a:pt x="118" y="76"/>
                    </a:lnTo>
                    <a:moveTo>
                      <a:pt x="111" y="191"/>
                    </a:moveTo>
                    <a:lnTo>
                      <a:pt x="30" y="155"/>
                    </a:lnTo>
                    <a:lnTo>
                      <a:pt x="30" y="49"/>
                    </a:lnTo>
                    <a:lnTo>
                      <a:pt x="111" y="83"/>
                    </a:lnTo>
                    <a:lnTo>
                      <a:pt x="111" y="191"/>
                    </a:lnTo>
                    <a:moveTo>
                      <a:pt x="200" y="155"/>
                    </a:moveTo>
                    <a:lnTo>
                      <a:pt x="118" y="191"/>
                    </a:lnTo>
                    <a:lnTo>
                      <a:pt x="118" y="83"/>
                    </a:lnTo>
                    <a:lnTo>
                      <a:pt x="136" y="134"/>
                    </a:lnTo>
                    <a:lnTo>
                      <a:pt x="200" y="104"/>
                    </a:lnTo>
                    <a:lnTo>
                      <a:pt x="200" y="155"/>
                    </a:lnTo>
                    <a:moveTo>
                      <a:pt x="200" y="155"/>
                    </a:moveTo>
                    <a:lnTo>
                      <a:pt x="200" y="155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Группа 5"/>
          <p:cNvGrpSpPr/>
          <p:nvPr/>
        </p:nvGrpSpPr>
        <p:grpSpPr>
          <a:xfrm>
            <a:off x="9568006" y="2754076"/>
            <a:ext cx="1322996" cy="1322996"/>
            <a:chOff x="9568007" y="2754076"/>
            <a:chExt cx="1322996" cy="132299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AAD38E5-C495-4920-88FD-7BA02CA5E1A7}"/>
                </a:ext>
              </a:extLst>
            </p:cNvPr>
            <p:cNvSpPr/>
            <p:nvPr/>
          </p:nvSpPr>
          <p:spPr>
            <a:xfrm>
              <a:off x="9568007" y="2754076"/>
              <a:ext cx="1322996" cy="13229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A663208-0CEF-4FCF-90FC-7ABAB124488E}"/>
                </a:ext>
              </a:extLst>
            </p:cNvPr>
            <p:cNvSpPr/>
            <p:nvPr/>
          </p:nvSpPr>
          <p:spPr>
            <a:xfrm>
              <a:off x="9682812" y="2868881"/>
              <a:ext cx="1093385" cy="1093385"/>
            </a:xfrm>
            <a:prstGeom prst="ellipse">
              <a:avLst/>
            </a:prstGeom>
            <a:solidFill>
              <a:srgbClr val="3366CC"/>
            </a:solidFill>
            <a:ln w="28575" cap="rnd">
              <a:noFill/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Google Shape;94;p7">
              <a:extLst>
                <a:ext uri="{FF2B5EF4-FFF2-40B4-BE49-F238E27FC236}">
                  <a16:creationId xmlns:a16="http://schemas.microsoft.com/office/drawing/2014/main" id="{B96FF28B-CFA0-4BA4-9D92-B86A664E8DFE}"/>
                </a:ext>
              </a:extLst>
            </p:cNvPr>
            <p:cNvSpPr/>
            <p:nvPr/>
          </p:nvSpPr>
          <p:spPr>
            <a:xfrm>
              <a:off x="9950087" y="3136156"/>
              <a:ext cx="558834" cy="558834"/>
            </a:xfrm>
            <a:custGeom>
              <a:avLst/>
              <a:gdLst/>
              <a:ahLst/>
              <a:cxnLst/>
              <a:rect l="l" t="t" r="r" b="b"/>
              <a:pathLst>
                <a:path w="5947" h="5947" extrusionOk="0">
                  <a:moveTo>
                    <a:pt x="5686" y="0"/>
                  </a:moveTo>
                  <a:lnTo>
                    <a:pt x="5611" y="19"/>
                  </a:lnTo>
                  <a:lnTo>
                    <a:pt x="5518" y="37"/>
                  </a:lnTo>
                  <a:lnTo>
                    <a:pt x="150" y="3150"/>
                  </a:lnTo>
                  <a:lnTo>
                    <a:pt x="75" y="3206"/>
                  </a:lnTo>
                  <a:lnTo>
                    <a:pt x="38" y="3262"/>
                  </a:lnTo>
                  <a:lnTo>
                    <a:pt x="19" y="3337"/>
                  </a:lnTo>
                  <a:lnTo>
                    <a:pt x="1" y="3411"/>
                  </a:lnTo>
                  <a:lnTo>
                    <a:pt x="19" y="3486"/>
                  </a:lnTo>
                  <a:lnTo>
                    <a:pt x="56" y="3542"/>
                  </a:lnTo>
                  <a:lnTo>
                    <a:pt x="112" y="3598"/>
                  </a:lnTo>
                  <a:lnTo>
                    <a:pt x="168" y="3654"/>
                  </a:lnTo>
                  <a:lnTo>
                    <a:pt x="1417" y="4157"/>
                  </a:lnTo>
                  <a:lnTo>
                    <a:pt x="4735" y="1230"/>
                  </a:lnTo>
                  <a:lnTo>
                    <a:pt x="4772" y="1212"/>
                  </a:lnTo>
                  <a:lnTo>
                    <a:pt x="4791" y="1212"/>
                  </a:lnTo>
                  <a:lnTo>
                    <a:pt x="4828" y="1230"/>
                  </a:lnTo>
                  <a:lnTo>
                    <a:pt x="4866" y="1268"/>
                  </a:lnTo>
                  <a:lnTo>
                    <a:pt x="4847" y="1305"/>
                  </a:lnTo>
                  <a:lnTo>
                    <a:pt x="4847" y="1324"/>
                  </a:lnTo>
                  <a:lnTo>
                    <a:pt x="2051" y="4735"/>
                  </a:lnTo>
                  <a:lnTo>
                    <a:pt x="2051" y="5667"/>
                  </a:lnTo>
                  <a:lnTo>
                    <a:pt x="2070" y="5760"/>
                  </a:lnTo>
                  <a:lnTo>
                    <a:pt x="2107" y="5834"/>
                  </a:lnTo>
                  <a:lnTo>
                    <a:pt x="2163" y="5890"/>
                  </a:lnTo>
                  <a:lnTo>
                    <a:pt x="2237" y="5928"/>
                  </a:lnTo>
                  <a:lnTo>
                    <a:pt x="2312" y="5946"/>
                  </a:lnTo>
                  <a:lnTo>
                    <a:pt x="2386" y="5946"/>
                  </a:lnTo>
                  <a:lnTo>
                    <a:pt x="2480" y="5909"/>
                  </a:lnTo>
                  <a:lnTo>
                    <a:pt x="2536" y="5853"/>
                  </a:lnTo>
                  <a:lnTo>
                    <a:pt x="3281" y="4958"/>
                  </a:lnTo>
                  <a:lnTo>
                    <a:pt x="4716" y="5555"/>
                  </a:lnTo>
                  <a:lnTo>
                    <a:pt x="4791" y="5574"/>
                  </a:lnTo>
                  <a:lnTo>
                    <a:pt x="4903" y="5574"/>
                  </a:lnTo>
                  <a:lnTo>
                    <a:pt x="4959" y="5536"/>
                  </a:lnTo>
                  <a:lnTo>
                    <a:pt x="5015" y="5499"/>
                  </a:lnTo>
                  <a:lnTo>
                    <a:pt x="5052" y="5462"/>
                  </a:lnTo>
                  <a:lnTo>
                    <a:pt x="5089" y="5406"/>
                  </a:lnTo>
                  <a:lnTo>
                    <a:pt x="5108" y="5350"/>
                  </a:lnTo>
                  <a:lnTo>
                    <a:pt x="5947" y="336"/>
                  </a:lnTo>
                  <a:lnTo>
                    <a:pt x="5947" y="243"/>
                  </a:lnTo>
                  <a:lnTo>
                    <a:pt x="5928" y="168"/>
                  </a:lnTo>
                  <a:lnTo>
                    <a:pt x="5872" y="112"/>
                  </a:lnTo>
                  <a:lnTo>
                    <a:pt x="5816" y="56"/>
                  </a:lnTo>
                  <a:lnTo>
                    <a:pt x="5760" y="19"/>
                  </a:lnTo>
                  <a:lnTo>
                    <a:pt x="56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4074518" y="2754076"/>
            <a:ext cx="1322996" cy="1322996"/>
            <a:chOff x="4056667" y="2754076"/>
            <a:chExt cx="1322996" cy="132299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D045882-902B-41E2-BB8F-37F7F399011F}"/>
                </a:ext>
              </a:extLst>
            </p:cNvPr>
            <p:cNvSpPr/>
            <p:nvPr/>
          </p:nvSpPr>
          <p:spPr>
            <a:xfrm>
              <a:off x="4056667" y="2754076"/>
              <a:ext cx="1322996" cy="13229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F7DF023-81F1-4E15-97D0-2AADFC6D162C}"/>
                </a:ext>
              </a:extLst>
            </p:cNvPr>
            <p:cNvSpPr/>
            <p:nvPr/>
          </p:nvSpPr>
          <p:spPr>
            <a:xfrm>
              <a:off x="4171472" y="2868881"/>
              <a:ext cx="1093385" cy="1093385"/>
            </a:xfrm>
            <a:prstGeom prst="ellipse">
              <a:avLst/>
            </a:prstGeom>
            <a:solidFill>
              <a:srgbClr val="3366CC"/>
            </a:solidFill>
            <a:ln w="28575" cap="rnd">
              <a:noFill/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Google Shape;103;p7">
              <a:extLst>
                <a:ext uri="{FF2B5EF4-FFF2-40B4-BE49-F238E27FC236}">
                  <a16:creationId xmlns:a16="http://schemas.microsoft.com/office/drawing/2014/main" id="{531F2504-3E27-48ED-9724-97EB7E75A72B}"/>
                </a:ext>
              </a:extLst>
            </p:cNvPr>
            <p:cNvSpPr/>
            <p:nvPr/>
          </p:nvSpPr>
          <p:spPr>
            <a:xfrm>
              <a:off x="4441990" y="3138515"/>
              <a:ext cx="552348" cy="554116"/>
            </a:xfrm>
            <a:custGeom>
              <a:avLst/>
              <a:gdLst/>
              <a:ahLst/>
              <a:cxnLst/>
              <a:rect l="l" t="t" r="r" b="b"/>
              <a:pathLst>
                <a:path w="5928" h="5947" extrusionOk="0">
                  <a:moveTo>
                    <a:pt x="4828" y="746"/>
                  </a:moveTo>
                  <a:lnTo>
                    <a:pt x="4902" y="764"/>
                  </a:lnTo>
                  <a:lnTo>
                    <a:pt x="4958" y="783"/>
                  </a:lnTo>
                  <a:lnTo>
                    <a:pt x="5033" y="820"/>
                  </a:lnTo>
                  <a:lnTo>
                    <a:pt x="5089" y="857"/>
                  </a:lnTo>
                  <a:lnTo>
                    <a:pt x="5126" y="913"/>
                  </a:lnTo>
                  <a:lnTo>
                    <a:pt x="5163" y="969"/>
                  </a:lnTo>
                  <a:lnTo>
                    <a:pt x="5182" y="1044"/>
                  </a:lnTo>
                  <a:lnTo>
                    <a:pt x="5182" y="1118"/>
                  </a:lnTo>
                  <a:lnTo>
                    <a:pt x="5182" y="1193"/>
                  </a:lnTo>
                  <a:lnTo>
                    <a:pt x="5163" y="1268"/>
                  </a:lnTo>
                  <a:lnTo>
                    <a:pt x="5126" y="1323"/>
                  </a:lnTo>
                  <a:lnTo>
                    <a:pt x="5089" y="1379"/>
                  </a:lnTo>
                  <a:lnTo>
                    <a:pt x="5033" y="1435"/>
                  </a:lnTo>
                  <a:lnTo>
                    <a:pt x="4958" y="1454"/>
                  </a:lnTo>
                  <a:lnTo>
                    <a:pt x="4902" y="1491"/>
                  </a:lnTo>
                  <a:lnTo>
                    <a:pt x="4753" y="1491"/>
                  </a:lnTo>
                  <a:lnTo>
                    <a:pt x="4679" y="1454"/>
                  </a:lnTo>
                  <a:lnTo>
                    <a:pt x="4604" y="1435"/>
                  </a:lnTo>
                  <a:lnTo>
                    <a:pt x="4548" y="1379"/>
                  </a:lnTo>
                  <a:lnTo>
                    <a:pt x="4511" y="1323"/>
                  </a:lnTo>
                  <a:lnTo>
                    <a:pt x="4474" y="1268"/>
                  </a:lnTo>
                  <a:lnTo>
                    <a:pt x="4455" y="1193"/>
                  </a:lnTo>
                  <a:lnTo>
                    <a:pt x="4455" y="1118"/>
                  </a:lnTo>
                  <a:lnTo>
                    <a:pt x="4455" y="1044"/>
                  </a:lnTo>
                  <a:lnTo>
                    <a:pt x="4474" y="969"/>
                  </a:lnTo>
                  <a:lnTo>
                    <a:pt x="4511" y="913"/>
                  </a:lnTo>
                  <a:lnTo>
                    <a:pt x="4548" y="857"/>
                  </a:lnTo>
                  <a:lnTo>
                    <a:pt x="4604" y="820"/>
                  </a:lnTo>
                  <a:lnTo>
                    <a:pt x="4679" y="783"/>
                  </a:lnTo>
                  <a:lnTo>
                    <a:pt x="4753" y="764"/>
                  </a:lnTo>
                  <a:lnTo>
                    <a:pt x="4828" y="746"/>
                  </a:lnTo>
                  <a:close/>
                  <a:moveTo>
                    <a:pt x="1100" y="3709"/>
                  </a:moveTo>
                  <a:lnTo>
                    <a:pt x="1174" y="3728"/>
                  </a:lnTo>
                  <a:lnTo>
                    <a:pt x="1249" y="3747"/>
                  </a:lnTo>
                  <a:lnTo>
                    <a:pt x="1323" y="3784"/>
                  </a:lnTo>
                  <a:lnTo>
                    <a:pt x="1379" y="3821"/>
                  </a:lnTo>
                  <a:lnTo>
                    <a:pt x="1417" y="3877"/>
                  </a:lnTo>
                  <a:lnTo>
                    <a:pt x="1454" y="3952"/>
                  </a:lnTo>
                  <a:lnTo>
                    <a:pt x="1473" y="4008"/>
                  </a:lnTo>
                  <a:lnTo>
                    <a:pt x="1473" y="4082"/>
                  </a:lnTo>
                  <a:lnTo>
                    <a:pt x="1473" y="4157"/>
                  </a:lnTo>
                  <a:lnTo>
                    <a:pt x="1454" y="4231"/>
                  </a:lnTo>
                  <a:lnTo>
                    <a:pt x="1417" y="4306"/>
                  </a:lnTo>
                  <a:lnTo>
                    <a:pt x="1379" y="4343"/>
                  </a:lnTo>
                  <a:lnTo>
                    <a:pt x="1323" y="4399"/>
                  </a:lnTo>
                  <a:lnTo>
                    <a:pt x="1249" y="4436"/>
                  </a:lnTo>
                  <a:lnTo>
                    <a:pt x="1174" y="4455"/>
                  </a:lnTo>
                  <a:lnTo>
                    <a:pt x="1025" y="4455"/>
                  </a:lnTo>
                  <a:lnTo>
                    <a:pt x="969" y="4436"/>
                  </a:lnTo>
                  <a:lnTo>
                    <a:pt x="895" y="4399"/>
                  </a:lnTo>
                  <a:lnTo>
                    <a:pt x="839" y="4343"/>
                  </a:lnTo>
                  <a:lnTo>
                    <a:pt x="802" y="4306"/>
                  </a:lnTo>
                  <a:lnTo>
                    <a:pt x="764" y="4231"/>
                  </a:lnTo>
                  <a:lnTo>
                    <a:pt x="746" y="4157"/>
                  </a:lnTo>
                  <a:lnTo>
                    <a:pt x="746" y="4082"/>
                  </a:lnTo>
                  <a:lnTo>
                    <a:pt x="746" y="4008"/>
                  </a:lnTo>
                  <a:lnTo>
                    <a:pt x="764" y="3952"/>
                  </a:lnTo>
                  <a:lnTo>
                    <a:pt x="802" y="3877"/>
                  </a:lnTo>
                  <a:lnTo>
                    <a:pt x="839" y="3821"/>
                  </a:lnTo>
                  <a:lnTo>
                    <a:pt x="895" y="3784"/>
                  </a:lnTo>
                  <a:lnTo>
                    <a:pt x="969" y="3747"/>
                  </a:lnTo>
                  <a:lnTo>
                    <a:pt x="1025" y="3728"/>
                  </a:lnTo>
                  <a:lnTo>
                    <a:pt x="1100" y="3709"/>
                  </a:lnTo>
                  <a:close/>
                  <a:moveTo>
                    <a:pt x="988" y="2982"/>
                  </a:moveTo>
                  <a:lnTo>
                    <a:pt x="876" y="3001"/>
                  </a:lnTo>
                  <a:lnTo>
                    <a:pt x="671" y="3057"/>
                  </a:lnTo>
                  <a:lnTo>
                    <a:pt x="485" y="3169"/>
                  </a:lnTo>
                  <a:lnTo>
                    <a:pt x="317" y="3299"/>
                  </a:lnTo>
                  <a:lnTo>
                    <a:pt x="186" y="3467"/>
                  </a:lnTo>
                  <a:lnTo>
                    <a:pt x="75" y="3653"/>
                  </a:lnTo>
                  <a:lnTo>
                    <a:pt x="19" y="3859"/>
                  </a:lnTo>
                  <a:lnTo>
                    <a:pt x="0" y="3970"/>
                  </a:lnTo>
                  <a:lnTo>
                    <a:pt x="0" y="4082"/>
                  </a:lnTo>
                  <a:lnTo>
                    <a:pt x="0" y="4213"/>
                  </a:lnTo>
                  <a:lnTo>
                    <a:pt x="37" y="4343"/>
                  </a:lnTo>
                  <a:lnTo>
                    <a:pt x="93" y="4492"/>
                  </a:lnTo>
                  <a:lnTo>
                    <a:pt x="168" y="4641"/>
                  </a:lnTo>
                  <a:lnTo>
                    <a:pt x="354" y="4940"/>
                  </a:lnTo>
                  <a:lnTo>
                    <a:pt x="559" y="5257"/>
                  </a:lnTo>
                  <a:lnTo>
                    <a:pt x="764" y="5517"/>
                  </a:lnTo>
                  <a:lnTo>
                    <a:pt x="932" y="5741"/>
                  </a:lnTo>
                  <a:lnTo>
                    <a:pt x="1100" y="5946"/>
                  </a:lnTo>
                  <a:lnTo>
                    <a:pt x="1286" y="5741"/>
                  </a:lnTo>
                  <a:lnTo>
                    <a:pt x="1454" y="5517"/>
                  </a:lnTo>
                  <a:lnTo>
                    <a:pt x="1659" y="5257"/>
                  </a:lnTo>
                  <a:lnTo>
                    <a:pt x="1864" y="4940"/>
                  </a:lnTo>
                  <a:lnTo>
                    <a:pt x="2050" y="4641"/>
                  </a:lnTo>
                  <a:lnTo>
                    <a:pt x="2125" y="4492"/>
                  </a:lnTo>
                  <a:lnTo>
                    <a:pt x="2181" y="4343"/>
                  </a:lnTo>
                  <a:lnTo>
                    <a:pt x="2200" y="4213"/>
                  </a:lnTo>
                  <a:lnTo>
                    <a:pt x="2218" y="4082"/>
                  </a:lnTo>
                  <a:lnTo>
                    <a:pt x="2218" y="3970"/>
                  </a:lnTo>
                  <a:lnTo>
                    <a:pt x="2200" y="3859"/>
                  </a:lnTo>
                  <a:lnTo>
                    <a:pt x="2125" y="3653"/>
                  </a:lnTo>
                  <a:lnTo>
                    <a:pt x="2032" y="3467"/>
                  </a:lnTo>
                  <a:lnTo>
                    <a:pt x="1901" y="3299"/>
                  </a:lnTo>
                  <a:lnTo>
                    <a:pt x="1734" y="3169"/>
                  </a:lnTo>
                  <a:lnTo>
                    <a:pt x="1547" y="3057"/>
                  </a:lnTo>
                  <a:lnTo>
                    <a:pt x="1323" y="3001"/>
                  </a:lnTo>
                  <a:lnTo>
                    <a:pt x="1230" y="2982"/>
                  </a:lnTo>
                  <a:close/>
                  <a:moveTo>
                    <a:pt x="4697" y="0"/>
                  </a:moveTo>
                  <a:lnTo>
                    <a:pt x="4604" y="19"/>
                  </a:lnTo>
                  <a:lnTo>
                    <a:pt x="4380" y="93"/>
                  </a:lnTo>
                  <a:lnTo>
                    <a:pt x="4194" y="186"/>
                  </a:lnTo>
                  <a:lnTo>
                    <a:pt x="4026" y="336"/>
                  </a:lnTo>
                  <a:lnTo>
                    <a:pt x="3896" y="485"/>
                  </a:lnTo>
                  <a:lnTo>
                    <a:pt x="3803" y="690"/>
                  </a:lnTo>
                  <a:lnTo>
                    <a:pt x="3728" y="895"/>
                  </a:lnTo>
                  <a:lnTo>
                    <a:pt x="3709" y="1007"/>
                  </a:lnTo>
                  <a:lnTo>
                    <a:pt x="3709" y="1118"/>
                  </a:lnTo>
                  <a:lnTo>
                    <a:pt x="3709" y="1230"/>
                  </a:lnTo>
                  <a:lnTo>
                    <a:pt x="3747" y="1361"/>
                  </a:lnTo>
                  <a:lnTo>
                    <a:pt x="3803" y="1491"/>
                  </a:lnTo>
                  <a:lnTo>
                    <a:pt x="3877" y="1640"/>
                  </a:lnTo>
                  <a:lnTo>
                    <a:pt x="4045" y="1939"/>
                  </a:lnTo>
                  <a:lnTo>
                    <a:pt x="4231" y="2237"/>
                  </a:lnTo>
                  <a:lnTo>
                    <a:pt x="3728" y="2237"/>
                  </a:lnTo>
                  <a:lnTo>
                    <a:pt x="3504" y="2255"/>
                  </a:lnTo>
                  <a:lnTo>
                    <a:pt x="3299" y="2311"/>
                  </a:lnTo>
                  <a:lnTo>
                    <a:pt x="3113" y="2405"/>
                  </a:lnTo>
                  <a:lnTo>
                    <a:pt x="2945" y="2535"/>
                  </a:lnTo>
                  <a:lnTo>
                    <a:pt x="2796" y="2703"/>
                  </a:lnTo>
                  <a:lnTo>
                    <a:pt x="2703" y="2871"/>
                  </a:lnTo>
                  <a:lnTo>
                    <a:pt x="2628" y="3076"/>
                  </a:lnTo>
                  <a:lnTo>
                    <a:pt x="2610" y="3187"/>
                  </a:lnTo>
                  <a:lnTo>
                    <a:pt x="2591" y="3299"/>
                  </a:lnTo>
                  <a:lnTo>
                    <a:pt x="2591" y="3411"/>
                  </a:lnTo>
                  <a:lnTo>
                    <a:pt x="2610" y="3523"/>
                  </a:lnTo>
                  <a:lnTo>
                    <a:pt x="2628" y="3635"/>
                  </a:lnTo>
                  <a:lnTo>
                    <a:pt x="2666" y="3747"/>
                  </a:lnTo>
                  <a:lnTo>
                    <a:pt x="2777" y="3952"/>
                  </a:lnTo>
                  <a:lnTo>
                    <a:pt x="2908" y="4119"/>
                  </a:lnTo>
                  <a:lnTo>
                    <a:pt x="3076" y="4250"/>
                  </a:lnTo>
                  <a:lnTo>
                    <a:pt x="3262" y="4362"/>
                  </a:lnTo>
                  <a:lnTo>
                    <a:pt x="3374" y="4399"/>
                  </a:lnTo>
                  <a:lnTo>
                    <a:pt x="3486" y="4436"/>
                  </a:lnTo>
                  <a:lnTo>
                    <a:pt x="3597" y="4455"/>
                  </a:lnTo>
                  <a:lnTo>
                    <a:pt x="4884" y="4455"/>
                  </a:lnTo>
                  <a:lnTo>
                    <a:pt x="4940" y="4474"/>
                  </a:lnTo>
                  <a:lnTo>
                    <a:pt x="5014" y="4511"/>
                  </a:lnTo>
                  <a:lnTo>
                    <a:pt x="5070" y="4548"/>
                  </a:lnTo>
                  <a:lnTo>
                    <a:pt x="5107" y="4604"/>
                  </a:lnTo>
                  <a:lnTo>
                    <a:pt x="5145" y="4660"/>
                  </a:lnTo>
                  <a:lnTo>
                    <a:pt x="5182" y="4716"/>
                  </a:lnTo>
                  <a:lnTo>
                    <a:pt x="5182" y="4791"/>
                  </a:lnTo>
                  <a:lnTo>
                    <a:pt x="5182" y="4865"/>
                  </a:lnTo>
                  <a:lnTo>
                    <a:pt x="5163" y="4940"/>
                  </a:lnTo>
                  <a:lnTo>
                    <a:pt x="5145" y="5014"/>
                  </a:lnTo>
                  <a:lnTo>
                    <a:pt x="5089" y="5070"/>
                  </a:lnTo>
                  <a:lnTo>
                    <a:pt x="5033" y="5126"/>
                  </a:lnTo>
                  <a:lnTo>
                    <a:pt x="4977" y="5163"/>
                  </a:lnTo>
                  <a:lnTo>
                    <a:pt x="4902" y="5182"/>
                  </a:lnTo>
                  <a:lnTo>
                    <a:pt x="4828" y="5201"/>
                  </a:lnTo>
                  <a:lnTo>
                    <a:pt x="2144" y="5201"/>
                  </a:lnTo>
                  <a:lnTo>
                    <a:pt x="1864" y="5611"/>
                  </a:lnTo>
                  <a:lnTo>
                    <a:pt x="1603" y="5946"/>
                  </a:lnTo>
                  <a:lnTo>
                    <a:pt x="4809" y="5946"/>
                  </a:lnTo>
                  <a:lnTo>
                    <a:pt x="5033" y="5928"/>
                  </a:lnTo>
                  <a:lnTo>
                    <a:pt x="5238" y="5853"/>
                  </a:lnTo>
                  <a:lnTo>
                    <a:pt x="5424" y="5760"/>
                  </a:lnTo>
                  <a:lnTo>
                    <a:pt x="5592" y="5629"/>
                  </a:lnTo>
                  <a:lnTo>
                    <a:pt x="5722" y="5480"/>
                  </a:lnTo>
                  <a:lnTo>
                    <a:pt x="5834" y="5294"/>
                  </a:lnTo>
                  <a:lnTo>
                    <a:pt x="5909" y="5089"/>
                  </a:lnTo>
                  <a:lnTo>
                    <a:pt x="5927" y="4977"/>
                  </a:lnTo>
                  <a:lnTo>
                    <a:pt x="5927" y="4865"/>
                  </a:lnTo>
                  <a:lnTo>
                    <a:pt x="5927" y="4753"/>
                  </a:lnTo>
                  <a:lnTo>
                    <a:pt x="5909" y="4641"/>
                  </a:lnTo>
                  <a:lnTo>
                    <a:pt x="5890" y="4530"/>
                  </a:lnTo>
                  <a:lnTo>
                    <a:pt x="5853" y="4418"/>
                  </a:lnTo>
                  <a:lnTo>
                    <a:pt x="5760" y="4231"/>
                  </a:lnTo>
                  <a:lnTo>
                    <a:pt x="5629" y="4045"/>
                  </a:lnTo>
                  <a:lnTo>
                    <a:pt x="5461" y="3914"/>
                  </a:lnTo>
                  <a:lnTo>
                    <a:pt x="5256" y="3803"/>
                  </a:lnTo>
                  <a:lnTo>
                    <a:pt x="5163" y="3765"/>
                  </a:lnTo>
                  <a:lnTo>
                    <a:pt x="5051" y="3728"/>
                  </a:lnTo>
                  <a:lnTo>
                    <a:pt x="4940" y="3728"/>
                  </a:lnTo>
                  <a:lnTo>
                    <a:pt x="4828" y="3709"/>
                  </a:lnTo>
                  <a:lnTo>
                    <a:pt x="3653" y="3709"/>
                  </a:lnTo>
                  <a:lnTo>
                    <a:pt x="3579" y="3691"/>
                  </a:lnTo>
                  <a:lnTo>
                    <a:pt x="3523" y="3653"/>
                  </a:lnTo>
                  <a:lnTo>
                    <a:pt x="3467" y="3616"/>
                  </a:lnTo>
                  <a:lnTo>
                    <a:pt x="3411" y="3560"/>
                  </a:lnTo>
                  <a:lnTo>
                    <a:pt x="3374" y="3504"/>
                  </a:lnTo>
                  <a:lnTo>
                    <a:pt x="3355" y="3448"/>
                  </a:lnTo>
                  <a:lnTo>
                    <a:pt x="3337" y="3374"/>
                  </a:lnTo>
                  <a:lnTo>
                    <a:pt x="3337" y="3299"/>
                  </a:lnTo>
                  <a:lnTo>
                    <a:pt x="3355" y="3225"/>
                  </a:lnTo>
                  <a:lnTo>
                    <a:pt x="3392" y="3150"/>
                  </a:lnTo>
                  <a:lnTo>
                    <a:pt x="3430" y="3094"/>
                  </a:lnTo>
                  <a:lnTo>
                    <a:pt x="3486" y="3038"/>
                  </a:lnTo>
                  <a:lnTo>
                    <a:pt x="3560" y="3001"/>
                  </a:lnTo>
                  <a:lnTo>
                    <a:pt x="3635" y="2982"/>
                  </a:lnTo>
                  <a:lnTo>
                    <a:pt x="3709" y="2964"/>
                  </a:lnTo>
                  <a:lnTo>
                    <a:pt x="4828" y="2964"/>
                  </a:lnTo>
                  <a:lnTo>
                    <a:pt x="4995" y="2759"/>
                  </a:lnTo>
                  <a:lnTo>
                    <a:pt x="5163" y="2554"/>
                  </a:lnTo>
                  <a:lnTo>
                    <a:pt x="5368" y="2274"/>
                  </a:lnTo>
                  <a:lnTo>
                    <a:pt x="5573" y="1976"/>
                  </a:lnTo>
                  <a:lnTo>
                    <a:pt x="5760" y="1659"/>
                  </a:lnTo>
                  <a:lnTo>
                    <a:pt x="5834" y="1510"/>
                  </a:lnTo>
                  <a:lnTo>
                    <a:pt x="5890" y="1379"/>
                  </a:lnTo>
                  <a:lnTo>
                    <a:pt x="5927" y="1230"/>
                  </a:lnTo>
                  <a:lnTo>
                    <a:pt x="5927" y="1118"/>
                  </a:lnTo>
                  <a:lnTo>
                    <a:pt x="5927" y="1007"/>
                  </a:lnTo>
                  <a:lnTo>
                    <a:pt x="5909" y="895"/>
                  </a:lnTo>
                  <a:lnTo>
                    <a:pt x="5853" y="690"/>
                  </a:lnTo>
                  <a:lnTo>
                    <a:pt x="5741" y="485"/>
                  </a:lnTo>
                  <a:lnTo>
                    <a:pt x="5611" y="336"/>
                  </a:lnTo>
                  <a:lnTo>
                    <a:pt x="5443" y="186"/>
                  </a:lnTo>
                  <a:lnTo>
                    <a:pt x="5256" y="93"/>
                  </a:lnTo>
                  <a:lnTo>
                    <a:pt x="5051" y="19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FE2FBDE-6973-4B30-931E-C5B3F888B5C5}"/>
              </a:ext>
            </a:extLst>
          </p:cNvPr>
          <p:cNvSpPr/>
          <p:nvPr/>
        </p:nvSpPr>
        <p:spPr>
          <a:xfrm>
            <a:off x="638358" y="4666202"/>
            <a:ext cx="2642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1A3A1DE-DC16-4C6B-B62A-B68257B505E9}"/>
              </a:ext>
            </a:extLst>
          </p:cNvPr>
          <p:cNvSpPr/>
          <p:nvPr/>
        </p:nvSpPr>
        <p:spPr>
          <a:xfrm>
            <a:off x="994897" y="5270906"/>
            <a:ext cx="1929392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Описание</a:t>
            </a:r>
            <a:endParaRPr lang="en-US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A6DBC9F-EBED-4905-8050-525DDBA96CE9}"/>
              </a:ext>
            </a:extLst>
          </p:cNvPr>
          <p:cNvCxnSpPr/>
          <p:nvPr/>
        </p:nvCxnSpPr>
        <p:spPr>
          <a:xfrm>
            <a:off x="1785639" y="4434494"/>
            <a:ext cx="347909" cy="0"/>
          </a:xfrm>
          <a:prstGeom prst="line">
            <a:avLst/>
          </a:prstGeom>
          <a:ln w="63500" cap="rnd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C2571A-53F4-4C20-BCC1-93ECF5BDB13F}"/>
              </a:ext>
            </a:extLst>
          </p:cNvPr>
          <p:cNvSpPr/>
          <p:nvPr/>
        </p:nvSpPr>
        <p:spPr>
          <a:xfrm>
            <a:off x="3028415" y="4666202"/>
            <a:ext cx="3415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EFC16CA-3E5B-42AC-8761-03D941EE71E3}"/>
              </a:ext>
            </a:extLst>
          </p:cNvPr>
          <p:cNvSpPr/>
          <p:nvPr/>
        </p:nvSpPr>
        <p:spPr>
          <a:xfrm>
            <a:off x="3771320" y="5270906"/>
            <a:ext cx="1929392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Описание</a:t>
            </a:r>
            <a:endParaRPr lang="en-US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20FA729-DA02-427D-8BCE-906279149B2E}"/>
              </a:ext>
            </a:extLst>
          </p:cNvPr>
          <p:cNvCxnSpPr/>
          <p:nvPr/>
        </p:nvCxnSpPr>
        <p:spPr>
          <a:xfrm>
            <a:off x="4562062" y="4434494"/>
            <a:ext cx="347909" cy="0"/>
          </a:xfrm>
          <a:prstGeom prst="line">
            <a:avLst/>
          </a:prstGeom>
          <a:ln w="63500" cap="rnd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320C6A2-AAD3-41E6-8FA0-A29C8EDF6440}"/>
              </a:ext>
            </a:extLst>
          </p:cNvPr>
          <p:cNvSpPr/>
          <p:nvPr/>
        </p:nvSpPr>
        <p:spPr>
          <a:xfrm>
            <a:off x="6511066" y="4666202"/>
            <a:ext cx="1907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AB71712-C6E4-48AF-B9B4-8A02A0E4935C}"/>
              </a:ext>
            </a:extLst>
          </p:cNvPr>
          <p:cNvSpPr/>
          <p:nvPr/>
        </p:nvSpPr>
        <p:spPr>
          <a:xfrm>
            <a:off x="6500073" y="5270906"/>
            <a:ext cx="1929392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Описание</a:t>
            </a:r>
            <a:endParaRPr lang="en-US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6F0D875-6465-4FC3-B3FA-ED1F47DE6213}"/>
              </a:ext>
            </a:extLst>
          </p:cNvPr>
          <p:cNvCxnSpPr/>
          <p:nvPr/>
        </p:nvCxnSpPr>
        <p:spPr>
          <a:xfrm>
            <a:off x="7290815" y="4437112"/>
            <a:ext cx="347909" cy="0"/>
          </a:xfrm>
          <a:prstGeom prst="line">
            <a:avLst/>
          </a:prstGeom>
          <a:ln w="63500" cap="rnd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FF9891A-CE70-46FC-A19D-D234058DCD92}"/>
              </a:ext>
            </a:extLst>
          </p:cNvPr>
          <p:cNvSpPr/>
          <p:nvPr/>
        </p:nvSpPr>
        <p:spPr>
          <a:xfrm>
            <a:off x="9275801" y="4666202"/>
            <a:ext cx="1907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AC5D7E3-E6FA-436E-AA21-6266FC7D7212}"/>
              </a:ext>
            </a:extLst>
          </p:cNvPr>
          <p:cNvSpPr/>
          <p:nvPr/>
        </p:nvSpPr>
        <p:spPr>
          <a:xfrm>
            <a:off x="9264808" y="5270906"/>
            <a:ext cx="1929392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Описание</a:t>
            </a:r>
            <a:endParaRPr lang="en-US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BB07363-8E4E-4D84-AEF1-6F78B7FD811F}"/>
              </a:ext>
            </a:extLst>
          </p:cNvPr>
          <p:cNvCxnSpPr/>
          <p:nvPr/>
        </p:nvCxnSpPr>
        <p:spPr>
          <a:xfrm>
            <a:off x="10055550" y="4434494"/>
            <a:ext cx="347909" cy="0"/>
          </a:xfrm>
          <a:prstGeom prst="line">
            <a:avLst/>
          </a:prstGeom>
          <a:ln w="63500" cap="rnd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7CBF50-C93E-4021-BE71-D1239508A0D8}"/>
              </a:ext>
            </a:extLst>
          </p:cNvPr>
          <p:cNvCxnSpPr/>
          <p:nvPr/>
        </p:nvCxnSpPr>
        <p:spPr>
          <a:xfrm>
            <a:off x="6096001" y="4467225"/>
            <a:ext cx="0" cy="1767469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7234EB6-E41A-4DDD-8BFC-7B3A945D165E}"/>
              </a:ext>
            </a:extLst>
          </p:cNvPr>
          <p:cNvCxnSpPr/>
          <p:nvPr/>
        </p:nvCxnSpPr>
        <p:spPr>
          <a:xfrm>
            <a:off x="8833537" y="4467225"/>
            <a:ext cx="0" cy="1767469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17D13D6-3264-4F0A-87CB-DC008975DAC5}"/>
              </a:ext>
            </a:extLst>
          </p:cNvPr>
          <p:cNvCxnSpPr/>
          <p:nvPr/>
        </p:nvCxnSpPr>
        <p:spPr>
          <a:xfrm>
            <a:off x="3358464" y="4467225"/>
            <a:ext cx="0" cy="1767469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0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72">
            <a:extLst>
              <a:ext uri="{FF2B5EF4-FFF2-40B4-BE49-F238E27FC236}">
                <a16:creationId xmlns:a16="http://schemas.microsoft.com/office/drawing/2014/main" id="{CFE7918A-E672-4762-889B-05070DEFDB07}"/>
              </a:ext>
            </a:extLst>
          </p:cNvPr>
          <p:cNvSpPr/>
          <p:nvPr/>
        </p:nvSpPr>
        <p:spPr>
          <a:xfrm>
            <a:off x="6577702" y="2159174"/>
            <a:ext cx="3086100" cy="3086100"/>
          </a:xfrm>
          <a:prstGeom prst="ellipse">
            <a:avLst/>
          </a:prstGeom>
          <a:noFill/>
          <a:ln w="2159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C14B9F-0383-43C2-9147-5F289E17C436}"/>
              </a:ext>
            </a:extLst>
          </p:cNvPr>
          <p:cNvSpPr/>
          <p:nvPr/>
        </p:nvSpPr>
        <p:spPr>
          <a:xfrm>
            <a:off x="2704173" y="2159174"/>
            <a:ext cx="3086100" cy="3086100"/>
          </a:xfrm>
          <a:prstGeom prst="ellipse">
            <a:avLst/>
          </a:prstGeom>
          <a:noFill/>
          <a:ln w="2159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12194-70B0-4A4B-9629-F84BE4917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ECA992-A3F4-43F5-9894-C8C908A8F4D0}" type="slidenum">
              <a:rPr lang="en-US" smtClean="0">
                <a:latin typeface="+mn-lt"/>
              </a:rPr>
              <a:pPr/>
              <a:t>15</a:t>
            </a:fld>
            <a:endParaRPr lang="en-US" dirty="0">
              <a:latin typeface="+mn-lt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E7C1A7C-7D92-4EF0-B9C4-C4D27BEB9341}"/>
              </a:ext>
            </a:extLst>
          </p:cNvPr>
          <p:cNvSpPr/>
          <p:nvPr/>
        </p:nvSpPr>
        <p:spPr>
          <a:xfrm>
            <a:off x="4528685" y="2031232"/>
            <a:ext cx="3341984" cy="334198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CAB1472-A597-496E-BBDA-5BEA355D9E53}"/>
              </a:ext>
            </a:extLst>
          </p:cNvPr>
          <p:cNvSpPr/>
          <p:nvPr/>
        </p:nvSpPr>
        <p:spPr>
          <a:xfrm>
            <a:off x="8210550" y="2004914"/>
            <a:ext cx="3341984" cy="3341984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71974E1-2978-4713-AE02-668D2D8F1D63}"/>
              </a:ext>
            </a:extLst>
          </p:cNvPr>
          <p:cNvGrpSpPr/>
          <p:nvPr/>
        </p:nvGrpSpPr>
        <p:grpSpPr>
          <a:xfrm>
            <a:off x="8187215" y="3439726"/>
            <a:ext cx="3388653" cy="918159"/>
            <a:chOff x="1310574" y="4309867"/>
            <a:chExt cx="3388653" cy="91815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A16BF24-726A-4285-A8BA-F32F23528C8A}"/>
                </a:ext>
              </a:extLst>
            </p:cNvPr>
            <p:cNvSpPr/>
            <p:nvPr/>
          </p:nvSpPr>
          <p:spPr>
            <a:xfrm>
              <a:off x="1310574" y="4309867"/>
              <a:ext cx="33886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000" b="1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Заголовок</a:t>
              </a:r>
              <a:endParaRPr lang="en-US" sz="2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70B14CB-2676-484D-80D4-EE6BDDFAFF93}"/>
                </a:ext>
              </a:extLst>
            </p:cNvPr>
            <p:cNvSpPr/>
            <p:nvPr/>
          </p:nvSpPr>
          <p:spPr>
            <a:xfrm>
              <a:off x="1624414" y="4930509"/>
              <a:ext cx="268393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ru-RU" sz="12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Описание</a:t>
              </a:r>
              <a:endPara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7" name="Freeform 12">
            <a:extLst>
              <a:ext uri="{FF2B5EF4-FFF2-40B4-BE49-F238E27FC236}">
                <a16:creationId xmlns:a16="http://schemas.microsoft.com/office/drawing/2014/main" id="{35C44E18-7173-45BC-9EED-93BA709A4EE1}"/>
              </a:ext>
            </a:extLst>
          </p:cNvPr>
          <p:cNvSpPr>
            <a:spLocks noEditPoints="1"/>
          </p:cNvSpPr>
          <p:nvPr/>
        </p:nvSpPr>
        <p:spPr bwMode="auto">
          <a:xfrm>
            <a:off x="9482006" y="2437967"/>
            <a:ext cx="833437" cy="693737"/>
          </a:xfrm>
          <a:custGeom>
            <a:avLst/>
            <a:gdLst>
              <a:gd name="T0" fmla="*/ 77 w 221"/>
              <a:gd name="T1" fmla="*/ 22 h 184"/>
              <a:gd name="T2" fmla="*/ 32 w 221"/>
              <a:gd name="T3" fmla="*/ 22 h 184"/>
              <a:gd name="T4" fmla="*/ 105 w 221"/>
              <a:gd name="T5" fmla="*/ 127 h 184"/>
              <a:gd name="T6" fmla="*/ 147 w 221"/>
              <a:gd name="T7" fmla="*/ 88 h 184"/>
              <a:gd name="T8" fmla="*/ 110 w 221"/>
              <a:gd name="T9" fmla="*/ 98 h 184"/>
              <a:gd name="T10" fmla="*/ 84 w 221"/>
              <a:gd name="T11" fmla="*/ 52 h 184"/>
              <a:gd name="T12" fmla="*/ 62 w 221"/>
              <a:gd name="T13" fmla="*/ 52 h 184"/>
              <a:gd name="T14" fmla="*/ 58 w 221"/>
              <a:gd name="T15" fmla="*/ 61 h 184"/>
              <a:gd name="T16" fmla="*/ 63 w 221"/>
              <a:gd name="T17" fmla="*/ 72 h 184"/>
              <a:gd name="T18" fmla="*/ 54 w 221"/>
              <a:gd name="T19" fmla="*/ 105 h 184"/>
              <a:gd name="T20" fmla="*/ 48 w 221"/>
              <a:gd name="T21" fmla="*/ 69 h 184"/>
              <a:gd name="T22" fmla="*/ 48 w 221"/>
              <a:gd name="T23" fmla="*/ 54 h 184"/>
              <a:gd name="T24" fmla="*/ 48 w 221"/>
              <a:gd name="T25" fmla="*/ 52 h 184"/>
              <a:gd name="T26" fmla="*/ 0 w 221"/>
              <a:gd name="T27" fmla="*/ 78 h 184"/>
              <a:gd name="T28" fmla="*/ 11 w 221"/>
              <a:gd name="T29" fmla="*/ 169 h 184"/>
              <a:gd name="T30" fmla="*/ 22 w 221"/>
              <a:gd name="T31" fmla="*/ 78 h 184"/>
              <a:gd name="T32" fmla="*/ 26 w 221"/>
              <a:gd name="T33" fmla="*/ 78 h 184"/>
              <a:gd name="T34" fmla="*/ 52 w 221"/>
              <a:gd name="T35" fmla="*/ 184 h 184"/>
              <a:gd name="T36" fmla="*/ 58 w 221"/>
              <a:gd name="T37" fmla="*/ 156 h 184"/>
              <a:gd name="T38" fmla="*/ 84 w 221"/>
              <a:gd name="T39" fmla="*/ 184 h 184"/>
              <a:gd name="T40" fmla="*/ 86 w 221"/>
              <a:gd name="T41" fmla="*/ 75 h 184"/>
              <a:gd name="T42" fmla="*/ 88 w 221"/>
              <a:gd name="T43" fmla="*/ 78 h 184"/>
              <a:gd name="T44" fmla="*/ 105 w 221"/>
              <a:gd name="T45" fmla="*/ 127 h 184"/>
              <a:gd name="T46" fmla="*/ 86 w 221"/>
              <a:gd name="T47" fmla="*/ 19 h 184"/>
              <a:gd name="T48" fmla="*/ 86 w 221"/>
              <a:gd name="T49" fmla="*/ 29 h 184"/>
              <a:gd name="T50" fmla="*/ 211 w 221"/>
              <a:gd name="T51" fmla="*/ 29 h 184"/>
              <a:gd name="T52" fmla="*/ 211 w 221"/>
              <a:gd name="T53" fmla="*/ 39 h 184"/>
              <a:gd name="T54" fmla="*/ 108 w 221"/>
              <a:gd name="T55" fmla="*/ 49 h 184"/>
              <a:gd name="T56" fmla="*/ 192 w 221"/>
              <a:gd name="T57" fmla="*/ 129 h 184"/>
              <a:gd name="T58" fmla="*/ 115 w 221"/>
              <a:gd name="T59" fmla="*/ 130 h 184"/>
              <a:gd name="T60" fmla="*/ 104 w 221"/>
              <a:gd name="T61" fmla="*/ 139 h 184"/>
              <a:gd name="T62" fmla="*/ 129 w 221"/>
              <a:gd name="T63" fmla="*/ 162 h 184"/>
              <a:gd name="T64" fmla="*/ 93 w 221"/>
              <a:gd name="T65" fmla="*/ 182 h 184"/>
              <a:gd name="T66" fmla="*/ 134 w 221"/>
              <a:gd name="T67" fmla="*/ 171 h 184"/>
              <a:gd name="T68" fmla="*/ 184 w 221"/>
              <a:gd name="T69" fmla="*/ 184 h 184"/>
              <a:gd name="T70" fmla="*/ 189 w 221"/>
              <a:gd name="T71" fmla="*/ 181 h 184"/>
              <a:gd name="T72" fmla="*/ 139 w 221"/>
              <a:gd name="T73" fmla="*/ 162 h 184"/>
              <a:gd name="T74" fmla="*/ 192 w 221"/>
              <a:gd name="T75" fmla="*/ 139 h 184"/>
              <a:gd name="T76" fmla="*/ 202 w 221"/>
              <a:gd name="T77" fmla="*/ 49 h 184"/>
              <a:gd name="T78" fmla="*/ 221 w 221"/>
              <a:gd name="T79" fmla="*/ 39 h 184"/>
              <a:gd name="T80" fmla="*/ 211 w 221"/>
              <a:gd name="T81" fmla="*/ 19 h 184"/>
              <a:gd name="T82" fmla="*/ 124 w 221"/>
              <a:gd name="T83" fmla="*/ 82 h 184"/>
              <a:gd name="T84" fmla="*/ 146 w 221"/>
              <a:gd name="T85" fmla="*/ 67 h 184"/>
              <a:gd name="T86" fmla="*/ 153 w 221"/>
              <a:gd name="T87" fmla="*/ 97 h 184"/>
              <a:gd name="T88" fmla="*/ 158 w 221"/>
              <a:gd name="T89" fmla="*/ 100 h 184"/>
              <a:gd name="T90" fmla="*/ 159 w 221"/>
              <a:gd name="T91" fmla="*/ 103 h 184"/>
              <a:gd name="T92" fmla="*/ 179 w 221"/>
              <a:gd name="T93" fmla="*/ 116 h 184"/>
              <a:gd name="T94" fmla="*/ 166 w 221"/>
              <a:gd name="T95" fmla="*/ 96 h 184"/>
              <a:gd name="T96" fmla="*/ 163 w 221"/>
              <a:gd name="T97" fmla="*/ 95 h 184"/>
              <a:gd name="T98" fmla="*/ 146 w 221"/>
              <a:gd name="T99" fmla="*/ 62 h 184"/>
              <a:gd name="T100" fmla="*/ 145 w 221"/>
              <a:gd name="T101" fmla="*/ 70 h 184"/>
              <a:gd name="T102" fmla="*/ 155 w 221"/>
              <a:gd name="T103" fmla="*/ 8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1" h="184">
                <a:moveTo>
                  <a:pt x="55" y="45"/>
                </a:moveTo>
                <a:cubicBezTo>
                  <a:pt x="67" y="45"/>
                  <a:pt x="77" y="35"/>
                  <a:pt x="77" y="22"/>
                </a:cubicBezTo>
                <a:cubicBezTo>
                  <a:pt x="77" y="10"/>
                  <a:pt x="67" y="0"/>
                  <a:pt x="55" y="0"/>
                </a:cubicBezTo>
                <a:cubicBezTo>
                  <a:pt x="42" y="0"/>
                  <a:pt x="32" y="10"/>
                  <a:pt x="32" y="22"/>
                </a:cubicBezTo>
                <a:cubicBezTo>
                  <a:pt x="32" y="35"/>
                  <a:pt x="42" y="45"/>
                  <a:pt x="55" y="45"/>
                </a:cubicBezTo>
                <a:close/>
                <a:moveTo>
                  <a:pt x="105" y="127"/>
                </a:moveTo>
                <a:cubicBezTo>
                  <a:pt x="143" y="103"/>
                  <a:pt x="143" y="103"/>
                  <a:pt x="143" y="103"/>
                </a:cubicBezTo>
                <a:cubicBezTo>
                  <a:pt x="149" y="100"/>
                  <a:pt x="150" y="93"/>
                  <a:pt x="147" y="88"/>
                </a:cubicBezTo>
                <a:cubicBezTo>
                  <a:pt x="144" y="83"/>
                  <a:pt x="137" y="81"/>
                  <a:pt x="132" y="84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10" y="63"/>
                  <a:pt x="98" y="52"/>
                  <a:pt x="84" y="52"/>
                </a:cubicBezTo>
                <a:cubicBezTo>
                  <a:pt x="61" y="52"/>
                  <a:pt x="61" y="52"/>
                  <a:pt x="61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2" y="53"/>
                  <a:pt x="62" y="53"/>
                  <a:pt x="62" y="54"/>
                </a:cubicBezTo>
                <a:cubicBezTo>
                  <a:pt x="58" y="60"/>
                  <a:pt x="60" y="57"/>
                  <a:pt x="58" y="61"/>
                </a:cubicBezTo>
                <a:cubicBezTo>
                  <a:pt x="60" y="66"/>
                  <a:pt x="60" y="65"/>
                  <a:pt x="62" y="69"/>
                </a:cubicBezTo>
                <a:cubicBezTo>
                  <a:pt x="63" y="70"/>
                  <a:pt x="63" y="71"/>
                  <a:pt x="63" y="72"/>
                </a:cubicBezTo>
                <a:cubicBezTo>
                  <a:pt x="56" y="105"/>
                  <a:pt x="56" y="105"/>
                  <a:pt x="56" y="105"/>
                </a:cubicBezTo>
                <a:cubicBezTo>
                  <a:pt x="55" y="106"/>
                  <a:pt x="54" y="106"/>
                  <a:pt x="54" y="105"/>
                </a:cubicBezTo>
                <a:cubicBezTo>
                  <a:pt x="53" y="101"/>
                  <a:pt x="48" y="76"/>
                  <a:pt x="47" y="72"/>
                </a:cubicBezTo>
                <a:cubicBezTo>
                  <a:pt x="47" y="71"/>
                  <a:pt x="47" y="70"/>
                  <a:pt x="48" y="69"/>
                </a:cubicBezTo>
                <a:cubicBezTo>
                  <a:pt x="52" y="61"/>
                  <a:pt x="52" y="61"/>
                  <a:pt x="52" y="61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3"/>
                  <a:pt x="48" y="53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11" y="52"/>
                  <a:pt x="0" y="63"/>
                  <a:pt x="0" y="7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64"/>
                  <a:pt x="5" y="169"/>
                  <a:pt x="11" y="169"/>
                </a:cubicBezTo>
                <a:cubicBezTo>
                  <a:pt x="17" y="169"/>
                  <a:pt x="22" y="164"/>
                  <a:pt x="22" y="15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7"/>
                  <a:pt x="22" y="76"/>
                  <a:pt x="24" y="76"/>
                </a:cubicBezTo>
                <a:cubicBezTo>
                  <a:pt x="25" y="76"/>
                  <a:pt x="26" y="77"/>
                  <a:pt x="26" y="78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52" y="184"/>
                  <a:pt x="52" y="184"/>
                  <a:pt x="52" y="184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58" y="184"/>
                  <a:pt x="58" y="184"/>
                  <a:pt x="58" y="184"/>
                </a:cubicBezTo>
                <a:cubicBezTo>
                  <a:pt x="84" y="184"/>
                  <a:pt x="84" y="184"/>
                  <a:pt x="84" y="184"/>
                </a:cubicBezTo>
                <a:cubicBezTo>
                  <a:pt x="84" y="147"/>
                  <a:pt x="84" y="165"/>
                  <a:pt x="84" y="78"/>
                </a:cubicBezTo>
                <a:cubicBezTo>
                  <a:pt x="84" y="76"/>
                  <a:pt x="85" y="75"/>
                  <a:pt x="86" y="75"/>
                </a:cubicBezTo>
                <a:cubicBezTo>
                  <a:pt x="87" y="75"/>
                  <a:pt x="88" y="76"/>
                  <a:pt x="88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8" y="117"/>
                  <a:pt x="88" y="117"/>
                  <a:pt x="88" y="117"/>
                </a:cubicBezTo>
                <a:cubicBezTo>
                  <a:pt x="88" y="126"/>
                  <a:pt x="98" y="131"/>
                  <a:pt x="105" y="127"/>
                </a:cubicBezTo>
                <a:close/>
                <a:moveTo>
                  <a:pt x="211" y="19"/>
                </a:moveTo>
                <a:cubicBezTo>
                  <a:pt x="86" y="19"/>
                  <a:pt x="86" y="19"/>
                  <a:pt x="86" y="19"/>
                </a:cubicBezTo>
                <a:cubicBezTo>
                  <a:pt x="86" y="20"/>
                  <a:pt x="86" y="21"/>
                  <a:pt x="86" y="22"/>
                </a:cubicBezTo>
                <a:cubicBezTo>
                  <a:pt x="86" y="24"/>
                  <a:pt x="86" y="27"/>
                  <a:pt x="86" y="29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1" y="39"/>
                  <a:pt x="211" y="39"/>
                  <a:pt x="211" y="39"/>
                </a:cubicBezTo>
                <a:cubicBezTo>
                  <a:pt x="211" y="39"/>
                  <a:pt x="211" y="39"/>
                  <a:pt x="211" y="39"/>
                </a:cubicBezTo>
                <a:cubicBezTo>
                  <a:pt x="92" y="39"/>
                  <a:pt x="92" y="39"/>
                  <a:pt x="92" y="39"/>
                </a:cubicBezTo>
                <a:cubicBezTo>
                  <a:pt x="98" y="41"/>
                  <a:pt x="104" y="44"/>
                  <a:pt x="108" y="49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192" y="129"/>
                  <a:pt x="192" y="129"/>
                  <a:pt x="192" y="129"/>
                </a:cubicBezTo>
                <a:cubicBezTo>
                  <a:pt x="192" y="129"/>
                  <a:pt x="192" y="130"/>
                  <a:pt x="192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04" y="139"/>
                  <a:pt x="104" y="139"/>
                  <a:pt x="104" y="13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9" y="162"/>
                  <a:pt x="129" y="162"/>
                  <a:pt x="129" y="162"/>
                </a:cubicBezTo>
                <a:cubicBezTo>
                  <a:pt x="93" y="172"/>
                  <a:pt x="93" y="172"/>
                  <a:pt x="93" y="172"/>
                </a:cubicBezTo>
                <a:cubicBezTo>
                  <a:pt x="93" y="182"/>
                  <a:pt x="93" y="182"/>
                  <a:pt x="93" y="182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84" y="184"/>
                  <a:pt x="184" y="184"/>
                  <a:pt x="184" y="184"/>
                </a:cubicBezTo>
                <a:cubicBezTo>
                  <a:pt x="184" y="184"/>
                  <a:pt x="184" y="184"/>
                  <a:pt x="185" y="184"/>
                </a:cubicBezTo>
                <a:cubicBezTo>
                  <a:pt x="187" y="184"/>
                  <a:pt x="189" y="183"/>
                  <a:pt x="189" y="181"/>
                </a:cubicBezTo>
                <a:cubicBezTo>
                  <a:pt x="190" y="178"/>
                  <a:pt x="189" y="176"/>
                  <a:pt x="186" y="175"/>
                </a:cubicBezTo>
                <a:cubicBezTo>
                  <a:pt x="139" y="162"/>
                  <a:pt x="139" y="162"/>
                  <a:pt x="139" y="162"/>
                </a:cubicBezTo>
                <a:cubicBezTo>
                  <a:pt x="139" y="139"/>
                  <a:pt x="139" y="139"/>
                  <a:pt x="139" y="139"/>
                </a:cubicBezTo>
                <a:cubicBezTo>
                  <a:pt x="192" y="139"/>
                  <a:pt x="192" y="139"/>
                  <a:pt x="192" y="139"/>
                </a:cubicBezTo>
                <a:cubicBezTo>
                  <a:pt x="197" y="139"/>
                  <a:pt x="202" y="135"/>
                  <a:pt x="202" y="129"/>
                </a:cubicBezTo>
                <a:cubicBezTo>
                  <a:pt x="202" y="49"/>
                  <a:pt x="202" y="49"/>
                  <a:pt x="202" y="49"/>
                </a:cubicBezTo>
                <a:cubicBezTo>
                  <a:pt x="211" y="49"/>
                  <a:pt x="211" y="49"/>
                  <a:pt x="211" y="49"/>
                </a:cubicBezTo>
                <a:cubicBezTo>
                  <a:pt x="216" y="49"/>
                  <a:pt x="221" y="44"/>
                  <a:pt x="221" y="39"/>
                </a:cubicBezTo>
                <a:cubicBezTo>
                  <a:pt x="221" y="29"/>
                  <a:pt x="221" y="29"/>
                  <a:pt x="221" y="29"/>
                </a:cubicBezTo>
                <a:cubicBezTo>
                  <a:pt x="221" y="24"/>
                  <a:pt x="216" y="19"/>
                  <a:pt x="211" y="19"/>
                </a:cubicBezTo>
                <a:close/>
                <a:moveTo>
                  <a:pt x="146" y="62"/>
                </a:moveTo>
                <a:cubicBezTo>
                  <a:pt x="134" y="62"/>
                  <a:pt x="125" y="71"/>
                  <a:pt x="124" y="82"/>
                </a:cubicBezTo>
                <a:cubicBezTo>
                  <a:pt x="130" y="79"/>
                  <a:pt x="130" y="79"/>
                  <a:pt x="130" y="79"/>
                </a:cubicBezTo>
                <a:cubicBezTo>
                  <a:pt x="132" y="72"/>
                  <a:pt x="138" y="67"/>
                  <a:pt x="146" y="67"/>
                </a:cubicBezTo>
                <a:cubicBezTo>
                  <a:pt x="154" y="67"/>
                  <a:pt x="161" y="74"/>
                  <a:pt x="161" y="83"/>
                </a:cubicBezTo>
                <a:cubicBezTo>
                  <a:pt x="161" y="89"/>
                  <a:pt x="158" y="95"/>
                  <a:pt x="153" y="97"/>
                </a:cubicBezTo>
                <a:cubicBezTo>
                  <a:pt x="152" y="100"/>
                  <a:pt x="151" y="102"/>
                  <a:pt x="149" y="104"/>
                </a:cubicBezTo>
                <a:cubicBezTo>
                  <a:pt x="153" y="104"/>
                  <a:pt x="156" y="102"/>
                  <a:pt x="158" y="100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0" y="103"/>
                  <a:pt x="160" y="103"/>
                  <a:pt x="159" y="103"/>
                </a:cubicBezTo>
                <a:cubicBezTo>
                  <a:pt x="172" y="116"/>
                  <a:pt x="172" y="116"/>
                  <a:pt x="172" y="116"/>
                </a:cubicBezTo>
                <a:cubicBezTo>
                  <a:pt x="174" y="118"/>
                  <a:pt x="177" y="118"/>
                  <a:pt x="179" y="116"/>
                </a:cubicBezTo>
                <a:cubicBezTo>
                  <a:pt x="181" y="114"/>
                  <a:pt x="181" y="111"/>
                  <a:pt x="179" y="109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66" y="97"/>
                  <a:pt x="166" y="97"/>
                  <a:pt x="165" y="98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5" y="92"/>
                  <a:pt x="167" y="88"/>
                  <a:pt x="167" y="83"/>
                </a:cubicBezTo>
                <a:cubicBezTo>
                  <a:pt x="167" y="72"/>
                  <a:pt x="157" y="62"/>
                  <a:pt x="146" y="62"/>
                </a:cubicBezTo>
                <a:close/>
                <a:moveTo>
                  <a:pt x="158" y="81"/>
                </a:moveTo>
                <a:cubicBezTo>
                  <a:pt x="158" y="74"/>
                  <a:pt x="152" y="69"/>
                  <a:pt x="145" y="70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50" y="73"/>
                  <a:pt x="155" y="76"/>
                  <a:pt x="155" y="81"/>
                </a:cubicBezTo>
                <a:lnTo>
                  <a:pt x="158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5285B9-8DB7-4A71-AB9A-7F46E11EB8EA}"/>
              </a:ext>
            </a:extLst>
          </p:cNvPr>
          <p:cNvCxnSpPr>
            <a:cxnSpLocks/>
          </p:cNvCxnSpPr>
          <p:nvPr/>
        </p:nvCxnSpPr>
        <p:spPr>
          <a:xfrm>
            <a:off x="9535366" y="3295710"/>
            <a:ext cx="7267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5">
            <a:extLst>
              <a:ext uri="{FF2B5EF4-FFF2-40B4-BE49-F238E27FC236}">
                <a16:creationId xmlns:a16="http://schemas.microsoft.com/office/drawing/2014/main" id="{A1501FBB-473E-4CA6-85BB-A0CD6E460C02}"/>
              </a:ext>
            </a:extLst>
          </p:cNvPr>
          <p:cNvSpPr>
            <a:spLocks noEditPoints="1"/>
          </p:cNvSpPr>
          <p:nvPr/>
        </p:nvSpPr>
        <p:spPr bwMode="auto">
          <a:xfrm>
            <a:off x="5803679" y="2420888"/>
            <a:ext cx="787248" cy="576795"/>
          </a:xfrm>
          <a:custGeom>
            <a:avLst/>
            <a:gdLst>
              <a:gd name="T0" fmla="*/ 194 w 213"/>
              <a:gd name="T1" fmla="*/ 156 h 156"/>
              <a:gd name="T2" fmla="*/ 19 w 213"/>
              <a:gd name="T3" fmla="*/ 156 h 156"/>
              <a:gd name="T4" fmla="*/ 0 w 213"/>
              <a:gd name="T5" fmla="*/ 137 h 156"/>
              <a:gd name="T6" fmla="*/ 0 w 213"/>
              <a:gd name="T7" fmla="*/ 20 h 156"/>
              <a:gd name="T8" fmla="*/ 19 w 213"/>
              <a:gd name="T9" fmla="*/ 0 h 156"/>
              <a:gd name="T10" fmla="*/ 194 w 213"/>
              <a:gd name="T11" fmla="*/ 0 h 156"/>
              <a:gd name="T12" fmla="*/ 213 w 213"/>
              <a:gd name="T13" fmla="*/ 20 h 156"/>
              <a:gd name="T14" fmla="*/ 213 w 213"/>
              <a:gd name="T15" fmla="*/ 137 h 156"/>
              <a:gd name="T16" fmla="*/ 194 w 213"/>
              <a:gd name="T17" fmla="*/ 156 h 156"/>
              <a:gd name="T18" fmla="*/ 23 w 213"/>
              <a:gd name="T19" fmla="*/ 133 h 156"/>
              <a:gd name="T20" fmla="*/ 190 w 213"/>
              <a:gd name="T21" fmla="*/ 133 h 156"/>
              <a:gd name="T22" fmla="*/ 190 w 213"/>
              <a:gd name="T23" fmla="*/ 24 h 156"/>
              <a:gd name="T24" fmla="*/ 23 w 213"/>
              <a:gd name="T25" fmla="*/ 24 h 156"/>
              <a:gd name="T26" fmla="*/ 23 w 213"/>
              <a:gd name="T27" fmla="*/ 133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3" h="156">
                <a:moveTo>
                  <a:pt x="194" y="156"/>
                </a:moveTo>
                <a:cubicBezTo>
                  <a:pt x="19" y="156"/>
                  <a:pt x="19" y="156"/>
                  <a:pt x="19" y="156"/>
                </a:cubicBezTo>
                <a:cubicBezTo>
                  <a:pt x="8" y="156"/>
                  <a:pt x="0" y="148"/>
                  <a:pt x="0" y="13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8" y="0"/>
                  <a:pt x="19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04" y="0"/>
                  <a:pt x="213" y="9"/>
                  <a:pt x="213" y="20"/>
                </a:cubicBezTo>
                <a:cubicBezTo>
                  <a:pt x="213" y="137"/>
                  <a:pt x="213" y="137"/>
                  <a:pt x="213" y="137"/>
                </a:cubicBezTo>
                <a:cubicBezTo>
                  <a:pt x="213" y="148"/>
                  <a:pt x="204" y="156"/>
                  <a:pt x="194" y="156"/>
                </a:cubicBezTo>
                <a:close/>
                <a:moveTo>
                  <a:pt x="23" y="133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24"/>
                  <a:pt x="190" y="24"/>
                  <a:pt x="190" y="24"/>
                </a:cubicBezTo>
                <a:cubicBezTo>
                  <a:pt x="23" y="24"/>
                  <a:pt x="23" y="24"/>
                  <a:pt x="23" y="24"/>
                </a:cubicBezTo>
                <a:lnTo>
                  <a:pt x="23" y="1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E3694BFB-A861-428F-93B7-9087184CC1B3}"/>
              </a:ext>
            </a:extLst>
          </p:cNvPr>
          <p:cNvSpPr>
            <a:spLocks/>
          </p:cNvSpPr>
          <p:nvPr/>
        </p:nvSpPr>
        <p:spPr bwMode="auto">
          <a:xfrm>
            <a:off x="6032839" y="2957151"/>
            <a:ext cx="321135" cy="233836"/>
          </a:xfrm>
          <a:custGeom>
            <a:avLst/>
            <a:gdLst>
              <a:gd name="T0" fmla="*/ 206 w 206"/>
              <a:gd name="T1" fmla="*/ 145 h 150"/>
              <a:gd name="T2" fmla="*/ 130 w 206"/>
              <a:gd name="T3" fmla="*/ 0 h 150"/>
              <a:gd name="T4" fmla="*/ 121 w 206"/>
              <a:gd name="T5" fmla="*/ 5 h 150"/>
              <a:gd name="T6" fmla="*/ 83 w 206"/>
              <a:gd name="T7" fmla="*/ 5 h 150"/>
              <a:gd name="T8" fmla="*/ 73 w 206"/>
              <a:gd name="T9" fmla="*/ 0 h 150"/>
              <a:gd name="T10" fmla="*/ 0 w 206"/>
              <a:gd name="T11" fmla="*/ 145 h 150"/>
              <a:gd name="T12" fmla="*/ 26 w 206"/>
              <a:gd name="T13" fmla="*/ 145 h 150"/>
              <a:gd name="T14" fmla="*/ 80 w 206"/>
              <a:gd name="T15" fmla="*/ 36 h 150"/>
              <a:gd name="T16" fmla="*/ 80 w 206"/>
              <a:gd name="T17" fmla="*/ 150 h 150"/>
              <a:gd name="T18" fmla="*/ 123 w 206"/>
              <a:gd name="T19" fmla="*/ 150 h 150"/>
              <a:gd name="T20" fmla="*/ 123 w 206"/>
              <a:gd name="T21" fmla="*/ 36 h 150"/>
              <a:gd name="T22" fmla="*/ 180 w 206"/>
              <a:gd name="T23" fmla="*/ 145 h 150"/>
              <a:gd name="T24" fmla="*/ 206 w 206"/>
              <a:gd name="T25" fmla="*/ 14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150">
                <a:moveTo>
                  <a:pt x="206" y="145"/>
                </a:moveTo>
                <a:lnTo>
                  <a:pt x="130" y="0"/>
                </a:lnTo>
                <a:lnTo>
                  <a:pt x="121" y="5"/>
                </a:lnTo>
                <a:lnTo>
                  <a:pt x="83" y="5"/>
                </a:lnTo>
                <a:lnTo>
                  <a:pt x="73" y="0"/>
                </a:lnTo>
                <a:lnTo>
                  <a:pt x="0" y="145"/>
                </a:lnTo>
                <a:lnTo>
                  <a:pt x="26" y="145"/>
                </a:lnTo>
                <a:lnTo>
                  <a:pt x="80" y="36"/>
                </a:lnTo>
                <a:lnTo>
                  <a:pt x="80" y="150"/>
                </a:lnTo>
                <a:lnTo>
                  <a:pt x="123" y="150"/>
                </a:lnTo>
                <a:lnTo>
                  <a:pt x="123" y="36"/>
                </a:lnTo>
                <a:lnTo>
                  <a:pt x="180" y="145"/>
                </a:lnTo>
                <a:lnTo>
                  <a:pt x="206" y="1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Freeform 7">
            <a:extLst>
              <a:ext uri="{FF2B5EF4-FFF2-40B4-BE49-F238E27FC236}">
                <a16:creationId xmlns:a16="http://schemas.microsoft.com/office/drawing/2014/main" id="{99D92F79-64C4-4572-B7EA-753E7E71CD60}"/>
              </a:ext>
            </a:extLst>
          </p:cNvPr>
          <p:cNvSpPr>
            <a:spLocks noEditPoints="1"/>
          </p:cNvSpPr>
          <p:nvPr/>
        </p:nvSpPr>
        <p:spPr bwMode="auto">
          <a:xfrm>
            <a:off x="6151316" y="2568984"/>
            <a:ext cx="291515" cy="288397"/>
          </a:xfrm>
          <a:custGeom>
            <a:avLst/>
            <a:gdLst>
              <a:gd name="T0" fmla="*/ 18 w 79"/>
              <a:gd name="T1" fmla="*/ 27 h 78"/>
              <a:gd name="T2" fmla="*/ 13 w 79"/>
              <a:gd name="T3" fmla="*/ 26 h 78"/>
              <a:gd name="T4" fmla="*/ 28 w 79"/>
              <a:gd name="T5" fmla="*/ 45 h 78"/>
              <a:gd name="T6" fmla="*/ 28 w 79"/>
              <a:gd name="T7" fmla="*/ 40 h 78"/>
              <a:gd name="T8" fmla="*/ 18 w 79"/>
              <a:gd name="T9" fmla="*/ 27 h 78"/>
              <a:gd name="T10" fmla="*/ 76 w 79"/>
              <a:gd name="T11" fmla="*/ 64 h 78"/>
              <a:gd name="T12" fmla="*/ 58 w 79"/>
              <a:gd name="T13" fmla="*/ 47 h 78"/>
              <a:gd name="T14" fmla="*/ 57 w 79"/>
              <a:gd name="T15" fmla="*/ 49 h 78"/>
              <a:gd name="T16" fmla="*/ 53 w 79"/>
              <a:gd name="T17" fmla="*/ 46 h 78"/>
              <a:gd name="T18" fmla="*/ 59 w 79"/>
              <a:gd name="T19" fmla="*/ 29 h 78"/>
              <a:gd name="T20" fmla="*/ 29 w 79"/>
              <a:gd name="T21" fmla="*/ 0 h 78"/>
              <a:gd name="T22" fmla="*/ 0 w 79"/>
              <a:gd name="T23" fmla="*/ 29 h 78"/>
              <a:gd name="T24" fmla="*/ 29 w 79"/>
              <a:gd name="T25" fmla="*/ 58 h 78"/>
              <a:gd name="T26" fmla="*/ 47 w 79"/>
              <a:gd name="T27" fmla="*/ 52 h 78"/>
              <a:gd name="T28" fmla="*/ 50 w 79"/>
              <a:gd name="T29" fmla="*/ 55 h 78"/>
              <a:gd name="T30" fmla="*/ 48 w 79"/>
              <a:gd name="T31" fmla="*/ 57 h 78"/>
              <a:gd name="T32" fmla="*/ 65 w 79"/>
              <a:gd name="T33" fmla="*/ 75 h 78"/>
              <a:gd name="T34" fmla="*/ 76 w 79"/>
              <a:gd name="T35" fmla="*/ 75 h 78"/>
              <a:gd name="T36" fmla="*/ 76 w 79"/>
              <a:gd name="T37" fmla="*/ 64 h 78"/>
              <a:gd name="T38" fmla="*/ 29 w 79"/>
              <a:gd name="T39" fmla="*/ 51 h 78"/>
              <a:gd name="T40" fmla="*/ 7 w 79"/>
              <a:gd name="T41" fmla="*/ 29 h 78"/>
              <a:gd name="T42" fmla="*/ 29 w 79"/>
              <a:gd name="T43" fmla="*/ 7 h 78"/>
              <a:gd name="T44" fmla="*/ 51 w 79"/>
              <a:gd name="T45" fmla="*/ 29 h 78"/>
              <a:gd name="T46" fmla="*/ 29 w 79"/>
              <a:gd name="T47" fmla="*/ 5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9" h="78">
                <a:moveTo>
                  <a:pt x="18" y="27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36"/>
                  <a:pt x="18" y="44"/>
                  <a:pt x="28" y="45"/>
                </a:cubicBezTo>
                <a:cubicBezTo>
                  <a:pt x="28" y="40"/>
                  <a:pt x="28" y="40"/>
                  <a:pt x="28" y="40"/>
                </a:cubicBezTo>
                <a:cubicBezTo>
                  <a:pt x="21" y="40"/>
                  <a:pt x="17" y="34"/>
                  <a:pt x="18" y="27"/>
                </a:cubicBezTo>
                <a:close/>
                <a:moveTo>
                  <a:pt x="76" y="64"/>
                </a:move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7" y="48"/>
                  <a:pt x="57" y="49"/>
                </a:cubicBezTo>
                <a:cubicBezTo>
                  <a:pt x="53" y="46"/>
                  <a:pt x="53" y="46"/>
                  <a:pt x="53" y="46"/>
                </a:cubicBezTo>
                <a:cubicBezTo>
                  <a:pt x="57" y="41"/>
                  <a:pt x="59" y="35"/>
                  <a:pt x="59" y="29"/>
                </a:cubicBezTo>
                <a:cubicBezTo>
                  <a:pt x="59" y="13"/>
                  <a:pt x="45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5"/>
                  <a:pt x="13" y="58"/>
                  <a:pt x="29" y="58"/>
                </a:cubicBezTo>
                <a:cubicBezTo>
                  <a:pt x="36" y="58"/>
                  <a:pt x="42" y="56"/>
                  <a:pt x="47" y="52"/>
                </a:cubicBezTo>
                <a:cubicBezTo>
                  <a:pt x="50" y="55"/>
                  <a:pt x="50" y="55"/>
                  <a:pt x="50" y="55"/>
                </a:cubicBezTo>
                <a:cubicBezTo>
                  <a:pt x="49" y="56"/>
                  <a:pt x="49" y="56"/>
                  <a:pt x="48" y="57"/>
                </a:cubicBezTo>
                <a:cubicBezTo>
                  <a:pt x="65" y="75"/>
                  <a:pt x="65" y="75"/>
                  <a:pt x="65" y="75"/>
                </a:cubicBezTo>
                <a:cubicBezTo>
                  <a:pt x="68" y="78"/>
                  <a:pt x="73" y="78"/>
                  <a:pt x="76" y="75"/>
                </a:cubicBezTo>
                <a:cubicBezTo>
                  <a:pt x="79" y="72"/>
                  <a:pt x="79" y="67"/>
                  <a:pt x="76" y="64"/>
                </a:cubicBezTo>
                <a:close/>
                <a:moveTo>
                  <a:pt x="29" y="51"/>
                </a:moveTo>
                <a:cubicBezTo>
                  <a:pt x="17" y="51"/>
                  <a:pt x="7" y="41"/>
                  <a:pt x="7" y="29"/>
                </a:cubicBezTo>
                <a:cubicBezTo>
                  <a:pt x="7" y="17"/>
                  <a:pt x="17" y="7"/>
                  <a:pt x="29" y="7"/>
                </a:cubicBezTo>
                <a:cubicBezTo>
                  <a:pt x="41" y="7"/>
                  <a:pt x="51" y="17"/>
                  <a:pt x="51" y="29"/>
                </a:cubicBezTo>
                <a:cubicBezTo>
                  <a:pt x="51" y="41"/>
                  <a:pt x="41" y="51"/>
                  <a:pt x="29" y="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Freeform 8">
            <a:extLst>
              <a:ext uri="{FF2B5EF4-FFF2-40B4-BE49-F238E27FC236}">
                <a16:creationId xmlns:a16="http://schemas.microsoft.com/office/drawing/2014/main" id="{9172DC5F-337F-4215-B8CA-98A787649516}"/>
              </a:ext>
            </a:extLst>
          </p:cNvPr>
          <p:cNvSpPr>
            <a:spLocks/>
          </p:cNvSpPr>
          <p:nvPr/>
        </p:nvSpPr>
        <p:spPr bwMode="auto">
          <a:xfrm>
            <a:off x="5950216" y="2615752"/>
            <a:ext cx="159009" cy="23383"/>
          </a:xfrm>
          <a:custGeom>
            <a:avLst/>
            <a:gdLst>
              <a:gd name="T0" fmla="*/ 43 w 43"/>
              <a:gd name="T1" fmla="*/ 3 h 6"/>
              <a:gd name="T2" fmla="*/ 41 w 43"/>
              <a:gd name="T3" fmla="*/ 6 h 6"/>
              <a:gd name="T4" fmla="*/ 1 w 43"/>
              <a:gd name="T5" fmla="*/ 6 h 6"/>
              <a:gd name="T6" fmla="*/ 0 w 43"/>
              <a:gd name="T7" fmla="*/ 3 h 6"/>
              <a:gd name="T8" fmla="*/ 0 w 43"/>
              <a:gd name="T9" fmla="*/ 3 h 6"/>
              <a:gd name="T10" fmla="*/ 1 w 43"/>
              <a:gd name="T11" fmla="*/ 0 h 6"/>
              <a:gd name="T12" fmla="*/ 41 w 43"/>
              <a:gd name="T13" fmla="*/ 0 h 6"/>
              <a:gd name="T14" fmla="*/ 43 w 43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6">
                <a:moveTo>
                  <a:pt x="43" y="3"/>
                </a:moveTo>
                <a:cubicBezTo>
                  <a:pt x="43" y="4"/>
                  <a:pt x="42" y="6"/>
                  <a:pt x="41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0" y="0"/>
                  <a:pt x="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Freeform 9">
            <a:extLst>
              <a:ext uri="{FF2B5EF4-FFF2-40B4-BE49-F238E27FC236}">
                <a16:creationId xmlns:a16="http://schemas.microsoft.com/office/drawing/2014/main" id="{27D125A9-2A31-4278-911A-98A8A754D747}"/>
              </a:ext>
            </a:extLst>
          </p:cNvPr>
          <p:cNvSpPr>
            <a:spLocks/>
          </p:cNvSpPr>
          <p:nvPr/>
        </p:nvSpPr>
        <p:spPr bwMode="auto">
          <a:xfrm>
            <a:off x="5950216" y="2664077"/>
            <a:ext cx="159009" cy="23383"/>
          </a:xfrm>
          <a:custGeom>
            <a:avLst/>
            <a:gdLst>
              <a:gd name="T0" fmla="*/ 43 w 43"/>
              <a:gd name="T1" fmla="*/ 3 h 6"/>
              <a:gd name="T2" fmla="*/ 41 w 43"/>
              <a:gd name="T3" fmla="*/ 6 h 6"/>
              <a:gd name="T4" fmla="*/ 1 w 43"/>
              <a:gd name="T5" fmla="*/ 6 h 6"/>
              <a:gd name="T6" fmla="*/ 0 w 43"/>
              <a:gd name="T7" fmla="*/ 3 h 6"/>
              <a:gd name="T8" fmla="*/ 0 w 43"/>
              <a:gd name="T9" fmla="*/ 3 h 6"/>
              <a:gd name="T10" fmla="*/ 1 w 43"/>
              <a:gd name="T11" fmla="*/ 0 h 6"/>
              <a:gd name="T12" fmla="*/ 41 w 43"/>
              <a:gd name="T13" fmla="*/ 0 h 6"/>
              <a:gd name="T14" fmla="*/ 43 w 43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6">
                <a:moveTo>
                  <a:pt x="43" y="3"/>
                </a:moveTo>
                <a:cubicBezTo>
                  <a:pt x="43" y="4"/>
                  <a:pt x="42" y="6"/>
                  <a:pt x="41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0" y="0"/>
                  <a:pt x="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5" name="Freeform 10">
            <a:extLst>
              <a:ext uri="{FF2B5EF4-FFF2-40B4-BE49-F238E27FC236}">
                <a16:creationId xmlns:a16="http://schemas.microsoft.com/office/drawing/2014/main" id="{6BB48096-4359-43A8-83E6-3501523E761F}"/>
              </a:ext>
            </a:extLst>
          </p:cNvPr>
          <p:cNvSpPr>
            <a:spLocks/>
          </p:cNvSpPr>
          <p:nvPr/>
        </p:nvSpPr>
        <p:spPr bwMode="auto">
          <a:xfrm>
            <a:off x="5950216" y="2712404"/>
            <a:ext cx="159009" cy="21825"/>
          </a:xfrm>
          <a:custGeom>
            <a:avLst/>
            <a:gdLst>
              <a:gd name="T0" fmla="*/ 43 w 43"/>
              <a:gd name="T1" fmla="*/ 3 h 6"/>
              <a:gd name="T2" fmla="*/ 41 w 43"/>
              <a:gd name="T3" fmla="*/ 6 h 6"/>
              <a:gd name="T4" fmla="*/ 1 w 43"/>
              <a:gd name="T5" fmla="*/ 6 h 6"/>
              <a:gd name="T6" fmla="*/ 0 w 43"/>
              <a:gd name="T7" fmla="*/ 3 h 6"/>
              <a:gd name="T8" fmla="*/ 0 w 43"/>
              <a:gd name="T9" fmla="*/ 3 h 6"/>
              <a:gd name="T10" fmla="*/ 1 w 43"/>
              <a:gd name="T11" fmla="*/ 0 h 6"/>
              <a:gd name="T12" fmla="*/ 41 w 43"/>
              <a:gd name="T13" fmla="*/ 0 h 6"/>
              <a:gd name="T14" fmla="*/ 43 w 43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6">
                <a:moveTo>
                  <a:pt x="43" y="3"/>
                </a:moveTo>
                <a:cubicBezTo>
                  <a:pt x="43" y="5"/>
                  <a:pt x="42" y="6"/>
                  <a:pt x="41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6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0" y="0"/>
                  <a:pt x="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Freeform 11">
            <a:extLst>
              <a:ext uri="{FF2B5EF4-FFF2-40B4-BE49-F238E27FC236}">
                <a16:creationId xmlns:a16="http://schemas.microsoft.com/office/drawing/2014/main" id="{920ED81E-5754-46EA-A680-D417C7589D44}"/>
              </a:ext>
            </a:extLst>
          </p:cNvPr>
          <p:cNvSpPr>
            <a:spLocks/>
          </p:cNvSpPr>
          <p:nvPr/>
        </p:nvSpPr>
        <p:spPr bwMode="auto">
          <a:xfrm>
            <a:off x="5950216" y="2760729"/>
            <a:ext cx="88857" cy="21825"/>
          </a:xfrm>
          <a:custGeom>
            <a:avLst/>
            <a:gdLst>
              <a:gd name="T0" fmla="*/ 24 w 24"/>
              <a:gd name="T1" fmla="*/ 3 h 6"/>
              <a:gd name="T2" fmla="*/ 23 w 24"/>
              <a:gd name="T3" fmla="*/ 6 h 6"/>
              <a:gd name="T4" fmla="*/ 1 w 24"/>
              <a:gd name="T5" fmla="*/ 6 h 6"/>
              <a:gd name="T6" fmla="*/ 0 w 24"/>
              <a:gd name="T7" fmla="*/ 3 h 6"/>
              <a:gd name="T8" fmla="*/ 0 w 24"/>
              <a:gd name="T9" fmla="*/ 3 h 6"/>
              <a:gd name="T10" fmla="*/ 1 w 24"/>
              <a:gd name="T11" fmla="*/ 0 h 6"/>
              <a:gd name="T12" fmla="*/ 23 w 24"/>
              <a:gd name="T13" fmla="*/ 0 h 6"/>
              <a:gd name="T14" fmla="*/ 24 w 24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6">
                <a:moveTo>
                  <a:pt x="24" y="3"/>
                </a:moveTo>
                <a:cubicBezTo>
                  <a:pt x="24" y="5"/>
                  <a:pt x="24" y="6"/>
                  <a:pt x="23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6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0"/>
                  <a:pt x="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0"/>
                  <a:pt x="24" y="2"/>
                  <a:pt x="24" y="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F46BEA7-2B8B-4A73-A9A6-963EBD6EE42B}"/>
              </a:ext>
            </a:extLst>
          </p:cNvPr>
          <p:cNvSpPr/>
          <p:nvPr/>
        </p:nvSpPr>
        <p:spPr>
          <a:xfrm>
            <a:off x="4802341" y="3439726"/>
            <a:ext cx="2792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Заголовок</a:t>
            </a:r>
            <a:endParaRPr lang="en-US" sz="2000" b="1" dirty="0">
              <a:solidFill>
                <a:schemeClr val="accent3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9554539-4209-458B-BAB7-029AE999721A}"/>
              </a:ext>
            </a:extLst>
          </p:cNvPr>
          <p:cNvSpPr/>
          <p:nvPr/>
        </p:nvSpPr>
        <p:spPr>
          <a:xfrm>
            <a:off x="4799634" y="4060368"/>
            <a:ext cx="2683935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ru-RU" sz="1200" dirty="0">
                <a:solidFill>
                  <a:srgbClr val="3366CC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Описание</a:t>
            </a:r>
            <a:endParaRPr lang="en-US" sz="1200" dirty="0">
              <a:solidFill>
                <a:srgbClr val="3366CC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1A3C461-05E7-4FE5-8B41-117509B496F5}"/>
              </a:ext>
            </a:extLst>
          </p:cNvPr>
          <p:cNvCxnSpPr>
            <a:cxnSpLocks/>
          </p:cNvCxnSpPr>
          <p:nvPr/>
        </p:nvCxnSpPr>
        <p:spPr>
          <a:xfrm>
            <a:off x="5833945" y="3295710"/>
            <a:ext cx="72671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E5E68A6-9DF5-4E7C-8636-49C86498EAE0}"/>
              </a:ext>
            </a:extLst>
          </p:cNvPr>
          <p:cNvSpPr/>
          <p:nvPr/>
        </p:nvSpPr>
        <p:spPr>
          <a:xfrm>
            <a:off x="868412" y="2031232"/>
            <a:ext cx="3341984" cy="3341984"/>
          </a:xfrm>
          <a:prstGeom prst="ellipse">
            <a:avLst/>
          </a:prstGeom>
          <a:solidFill>
            <a:srgbClr val="297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13">
            <a:extLst>
              <a:ext uri="{FF2B5EF4-FFF2-40B4-BE49-F238E27FC236}">
                <a16:creationId xmlns:a16="http://schemas.microsoft.com/office/drawing/2014/main" id="{EF7E0C68-3904-4AD6-98F0-18E535D7E724}"/>
              </a:ext>
            </a:extLst>
          </p:cNvPr>
          <p:cNvSpPr>
            <a:spLocks noEditPoints="1"/>
          </p:cNvSpPr>
          <p:nvPr/>
        </p:nvSpPr>
        <p:spPr bwMode="auto">
          <a:xfrm>
            <a:off x="2096796" y="2497852"/>
            <a:ext cx="859100" cy="653842"/>
          </a:xfrm>
          <a:custGeom>
            <a:avLst/>
            <a:gdLst>
              <a:gd name="T0" fmla="*/ 19 w 219"/>
              <a:gd name="T1" fmla="*/ 147 h 166"/>
              <a:gd name="T2" fmla="*/ 66 w 219"/>
              <a:gd name="T3" fmla="*/ 30 h 166"/>
              <a:gd name="T4" fmla="*/ 66 w 219"/>
              <a:gd name="T5" fmla="*/ 11 h 166"/>
              <a:gd name="T6" fmla="*/ 0 w 219"/>
              <a:gd name="T7" fmla="*/ 25 h 166"/>
              <a:gd name="T8" fmla="*/ 15 w 219"/>
              <a:gd name="T9" fmla="*/ 166 h 166"/>
              <a:gd name="T10" fmla="*/ 66 w 219"/>
              <a:gd name="T11" fmla="*/ 147 h 166"/>
              <a:gd name="T12" fmla="*/ 90 w 219"/>
              <a:gd name="T13" fmla="*/ 0 h 166"/>
              <a:gd name="T14" fmla="*/ 75 w 219"/>
              <a:gd name="T15" fmla="*/ 55 h 166"/>
              <a:gd name="T16" fmla="*/ 94 w 219"/>
              <a:gd name="T17" fmla="*/ 19 h 166"/>
              <a:gd name="T18" fmla="*/ 199 w 219"/>
              <a:gd name="T19" fmla="*/ 140 h 166"/>
              <a:gd name="T20" fmla="*/ 94 w 219"/>
              <a:gd name="T21" fmla="*/ 91 h 166"/>
              <a:gd name="T22" fmla="*/ 104 w 219"/>
              <a:gd name="T23" fmla="*/ 112 h 166"/>
              <a:gd name="T24" fmla="*/ 167 w 219"/>
              <a:gd name="T25" fmla="*/ 80 h 166"/>
              <a:gd name="T26" fmla="*/ 104 w 219"/>
              <a:gd name="T27" fmla="*/ 50 h 166"/>
              <a:gd name="T28" fmla="*/ 56 w 219"/>
              <a:gd name="T29" fmla="*/ 67 h 166"/>
              <a:gd name="T30" fmla="*/ 75 w 219"/>
              <a:gd name="T31" fmla="*/ 91 h 166"/>
              <a:gd name="T32" fmla="*/ 90 w 219"/>
              <a:gd name="T33" fmla="*/ 159 h 166"/>
              <a:gd name="T34" fmla="*/ 219 w 219"/>
              <a:gd name="T35" fmla="*/ 144 h 166"/>
              <a:gd name="T36" fmla="*/ 203 w 219"/>
              <a:gd name="T37" fmla="*/ 0 h 166"/>
              <a:gd name="T38" fmla="*/ 177 w 219"/>
              <a:gd name="T39" fmla="*/ 38 h 166"/>
              <a:gd name="T40" fmla="*/ 144 w 219"/>
              <a:gd name="T41" fmla="*/ 39 h 166"/>
              <a:gd name="T42" fmla="*/ 146 w 219"/>
              <a:gd name="T43" fmla="*/ 48 h 166"/>
              <a:gd name="T44" fmla="*/ 179 w 219"/>
              <a:gd name="T45" fmla="*/ 47 h 166"/>
              <a:gd name="T46" fmla="*/ 177 w 219"/>
              <a:gd name="T47" fmla="*/ 114 h 166"/>
              <a:gd name="T48" fmla="*/ 144 w 219"/>
              <a:gd name="T49" fmla="*/ 115 h 166"/>
              <a:gd name="T50" fmla="*/ 146 w 219"/>
              <a:gd name="T51" fmla="*/ 124 h 166"/>
              <a:gd name="T52" fmla="*/ 179 w 219"/>
              <a:gd name="T53" fmla="*/ 122 h 166"/>
              <a:gd name="T54" fmla="*/ 177 w 219"/>
              <a:gd name="T55" fmla="*/ 114 h 166"/>
              <a:gd name="T56" fmla="*/ 65 w 219"/>
              <a:gd name="T57" fmla="*/ 52 h 166"/>
              <a:gd name="T58" fmla="*/ 37 w 219"/>
              <a:gd name="T59" fmla="*/ 50 h 166"/>
              <a:gd name="T60" fmla="*/ 36 w 219"/>
              <a:gd name="T61" fmla="*/ 57 h 166"/>
              <a:gd name="T62" fmla="*/ 64 w 219"/>
              <a:gd name="T63" fmla="*/ 59 h 166"/>
              <a:gd name="T64" fmla="*/ 65 w 219"/>
              <a:gd name="T65" fmla="*/ 100 h 166"/>
              <a:gd name="T66" fmla="*/ 37 w 219"/>
              <a:gd name="T67" fmla="*/ 98 h 166"/>
              <a:gd name="T68" fmla="*/ 36 w 219"/>
              <a:gd name="T69" fmla="*/ 105 h 166"/>
              <a:gd name="T70" fmla="*/ 64 w 219"/>
              <a:gd name="T71" fmla="*/ 107 h 166"/>
              <a:gd name="T72" fmla="*/ 65 w 219"/>
              <a:gd name="T73" fmla="*/ 100 h 166"/>
              <a:gd name="T74" fmla="*/ 37 w 219"/>
              <a:gd name="T75" fmla="*/ 113 h 166"/>
              <a:gd name="T76" fmla="*/ 36 w 219"/>
              <a:gd name="T77" fmla="*/ 121 h 166"/>
              <a:gd name="T78" fmla="*/ 64 w 219"/>
              <a:gd name="T79" fmla="*/ 122 h 166"/>
              <a:gd name="T80" fmla="*/ 65 w 219"/>
              <a:gd name="T81" fmla="*/ 115 h 166"/>
              <a:gd name="T82" fmla="*/ 179 w 219"/>
              <a:gd name="T83" fmla="*/ 58 h 166"/>
              <a:gd name="T84" fmla="*/ 152 w 219"/>
              <a:gd name="T85" fmla="*/ 56 h 166"/>
              <a:gd name="T86" fmla="*/ 177 w 219"/>
              <a:gd name="T87" fmla="*/ 66 h 166"/>
              <a:gd name="T88" fmla="*/ 179 w 219"/>
              <a:gd name="T89" fmla="*/ 58 h 166"/>
              <a:gd name="T90" fmla="*/ 177 w 219"/>
              <a:gd name="T91" fmla="*/ 95 h 166"/>
              <a:gd name="T92" fmla="*/ 152 w 219"/>
              <a:gd name="T93" fmla="*/ 106 h 166"/>
              <a:gd name="T94" fmla="*/ 179 w 219"/>
              <a:gd name="T95" fmla="*/ 104 h 166"/>
              <a:gd name="T96" fmla="*/ 36 w 219"/>
              <a:gd name="T97" fmla="*/ 67 h 166"/>
              <a:gd name="T98" fmla="*/ 37 w 219"/>
              <a:gd name="T99" fmla="*/ 74 h 166"/>
              <a:gd name="T100" fmla="*/ 49 w 219"/>
              <a:gd name="T101" fmla="*/ 65 h 166"/>
              <a:gd name="T102" fmla="*/ 36 w 219"/>
              <a:gd name="T103" fmla="*/ 6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9" h="166">
                <a:moveTo>
                  <a:pt x="66" y="147"/>
                </a:moveTo>
                <a:cubicBezTo>
                  <a:pt x="19" y="147"/>
                  <a:pt x="19" y="147"/>
                  <a:pt x="19" y="147"/>
                </a:cubicBezTo>
                <a:cubicBezTo>
                  <a:pt x="19" y="30"/>
                  <a:pt x="19" y="30"/>
                  <a:pt x="19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4"/>
                  <a:pt x="66" y="12"/>
                  <a:pt x="66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7" y="11"/>
                  <a:pt x="0" y="17"/>
                  <a:pt x="0" y="2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60"/>
                  <a:pt x="7" y="166"/>
                  <a:pt x="15" y="166"/>
                </a:cubicBezTo>
                <a:cubicBezTo>
                  <a:pt x="81" y="166"/>
                  <a:pt x="81" y="166"/>
                  <a:pt x="81" y="166"/>
                </a:cubicBezTo>
                <a:cubicBezTo>
                  <a:pt x="73" y="163"/>
                  <a:pt x="67" y="156"/>
                  <a:pt x="66" y="147"/>
                </a:cubicBezTo>
                <a:close/>
                <a:moveTo>
                  <a:pt x="203" y="0"/>
                </a:moveTo>
                <a:cubicBezTo>
                  <a:pt x="90" y="0"/>
                  <a:pt x="90" y="0"/>
                  <a:pt x="90" y="0"/>
                </a:cubicBezTo>
                <a:cubicBezTo>
                  <a:pt x="82" y="0"/>
                  <a:pt x="75" y="7"/>
                  <a:pt x="75" y="15"/>
                </a:cubicBezTo>
                <a:cubicBezTo>
                  <a:pt x="75" y="55"/>
                  <a:pt x="75" y="55"/>
                  <a:pt x="75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4" y="19"/>
                  <a:pt x="94" y="19"/>
                  <a:pt x="94" y="19"/>
                </a:cubicBezTo>
                <a:cubicBezTo>
                  <a:pt x="199" y="19"/>
                  <a:pt x="199" y="19"/>
                  <a:pt x="199" y="19"/>
                </a:cubicBezTo>
                <a:cubicBezTo>
                  <a:pt x="199" y="140"/>
                  <a:pt x="199" y="140"/>
                  <a:pt x="199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94" y="91"/>
                  <a:pt x="94" y="91"/>
                  <a:pt x="94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67" y="80"/>
                  <a:pt x="167" y="80"/>
                  <a:pt x="167" y="80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91"/>
                  <a:pt x="56" y="91"/>
                  <a:pt x="56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75" y="152"/>
                  <a:pt x="82" y="159"/>
                  <a:pt x="90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212" y="159"/>
                  <a:pt x="219" y="152"/>
                  <a:pt x="219" y="144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19" y="7"/>
                  <a:pt x="212" y="0"/>
                  <a:pt x="203" y="0"/>
                </a:cubicBezTo>
                <a:close/>
                <a:moveTo>
                  <a:pt x="179" y="39"/>
                </a:moveTo>
                <a:cubicBezTo>
                  <a:pt x="179" y="39"/>
                  <a:pt x="178" y="38"/>
                  <a:pt x="177" y="38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5" y="38"/>
                  <a:pt x="144" y="39"/>
                  <a:pt x="144" y="39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47"/>
                  <a:pt x="145" y="48"/>
                  <a:pt x="146" y="48"/>
                </a:cubicBezTo>
                <a:cubicBezTo>
                  <a:pt x="177" y="48"/>
                  <a:pt x="177" y="48"/>
                  <a:pt x="177" y="48"/>
                </a:cubicBezTo>
                <a:cubicBezTo>
                  <a:pt x="178" y="48"/>
                  <a:pt x="179" y="47"/>
                  <a:pt x="179" y="47"/>
                </a:cubicBezTo>
                <a:lnTo>
                  <a:pt x="179" y="39"/>
                </a:lnTo>
                <a:close/>
                <a:moveTo>
                  <a:pt x="177" y="114"/>
                </a:moveTo>
                <a:cubicBezTo>
                  <a:pt x="146" y="114"/>
                  <a:pt x="146" y="114"/>
                  <a:pt x="146" y="114"/>
                </a:cubicBezTo>
                <a:cubicBezTo>
                  <a:pt x="145" y="114"/>
                  <a:pt x="144" y="114"/>
                  <a:pt x="144" y="115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4" y="123"/>
                  <a:pt x="145" y="124"/>
                  <a:pt x="146" y="124"/>
                </a:cubicBezTo>
                <a:cubicBezTo>
                  <a:pt x="177" y="124"/>
                  <a:pt x="177" y="124"/>
                  <a:pt x="177" y="124"/>
                </a:cubicBezTo>
                <a:cubicBezTo>
                  <a:pt x="178" y="124"/>
                  <a:pt x="179" y="123"/>
                  <a:pt x="179" y="122"/>
                </a:cubicBezTo>
                <a:cubicBezTo>
                  <a:pt x="179" y="115"/>
                  <a:pt x="179" y="115"/>
                  <a:pt x="179" y="115"/>
                </a:cubicBezTo>
                <a:cubicBezTo>
                  <a:pt x="179" y="114"/>
                  <a:pt x="178" y="114"/>
                  <a:pt x="177" y="114"/>
                </a:cubicBezTo>
                <a:close/>
                <a:moveTo>
                  <a:pt x="65" y="57"/>
                </a:moveTo>
                <a:cubicBezTo>
                  <a:pt x="65" y="52"/>
                  <a:pt x="65" y="52"/>
                  <a:pt x="65" y="52"/>
                </a:cubicBezTo>
                <a:cubicBezTo>
                  <a:pt x="65" y="51"/>
                  <a:pt x="65" y="50"/>
                  <a:pt x="64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51"/>
                  <a:pt x="36" y="52"/>
                </a:cubicBezTo>
                <a:cubicBezTo>
                  <a:pt x="36" y="57"/>
                  <a:pt x="36" y="57"/>
                  <a:pt x="36" y="57"/>
                </a:cubicBezTo>
                <a:cubicBezTo>
                  <a:pt x="36" y="58"/>
                  <a:pt x="37" y="59"/>
                  <a:pt x="37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8"/>
                  <a:pt x="65" y="57"/>
                </a:cubicBezTo>
                <a:close/>
                <a:moveTo>
                  <a:pt x="65" y="100"/>
                </a:moveTo>
                <a:cubicBezTo>
                  <a:pt x="65" y="99"/>
                  <a:pt x="65" y="98"/>
                  <a:pt x="64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6" y="99"/>
                  <a:pt x="36" y="100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36" y="106"/>
                  <a:pt x="37" y="107"/>
                  <a:pt x="37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5" y="107"/>
                  <a:pt x="65" y="106"/>
                  <a:pt x="65" y="105"/>
                </a:cubicBezTo>
                <a:lnTo>
                  <a:pt x="65" y="100"/>
                </a:lnTo>
                <a:close/>
                <a:moveTo>
                  <a:pt x="64" y="113"/>
                </a:moveTo>
                <a:cubicBezTo>
                  <a:pt x="37" y="113"/>
                  <a:pt x="37" y="113"/>
                  <a:pt x="37" y="113"/>
                </a:cubicBezTo>
                <a:cubicBezTo>
                  <a:pt x="37" y="113"/>
                  <a:pt x="36" y="114"/>
                  <a:pt x="36" y="115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21"/>
                  <a:pt x="37" y="122"/>
                  <a:pt x="37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5" y="122"/>
                  <a:pt x="65" y="121"/>
                  <a:pt x="65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5" y="114"/>
                  <a:pt x="65" y="113"/>
                  <a:pt x="64" y="113"/>
                </a:cubicBezTo>
                <a:close/>
                <a:moveTo>
                  <a:pt x="179" y="58"/>
                </a:moveTo>
                <a:cubicBezTo>
                  <a:pt x="179" y="57"/>
                  <a:pt x="178" y="56"/>
                  <a:pt x="177" y="5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62" y="66"/>
                  <a:pt x="162" y="66"/>
                  <a:pt x="162" y="66"/>
                </a:cubicBezTo>
                <a:cubicBezTo>
                  <a:pt x="177" y="66"/>
                  <a:pt x="177" y="66"/>
                  <a:pt x="177" y="66"/>
                </a:cubicBezTo>
                <a:cubicBezTo>
                  <a:pt x="178" y="66"/>
                  <a:pt x="179" y="66"/>
                  <a:pt x="179" y="65"/>
                </a:cubicBezTo>
                <a:lnTo>
                  <a:pt x="179" y="58"/>
                </a:lnTo>
                <a:close/>
                <a:moveTo>
                  <a:pt x="179" y="97"/>
                </a:moveTo>
                <a:cubicBezTo>
                  <a:pt x="179" y="96"/>
                  <a:pt x="178" y="95"/>
                  <a:pt x="177" y="95"/>
                </a:cubicBezTo>
                <a:cubicBezTo>
                  <a:pt x="161" y="95"/>
                  <a:pt x="161" y="95"/>
                  <a:pt x="161" y="95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8" y="106"/>
                  <a:pt x="179" y="105"/>
                  <a:pt x="179" y="104"/>
                </a:cubicBezTo>
                <a:lnTo>
                  <a:pt x="179" y="97"/>
                </a:lnTo>
                <a:close/>
                <a:moveTo>
                  <a:pt x="36" y="67"/>
                </a:moveTo>
                <a:cubicBezTo>
                  <a:pt x="36" y="73"/>
                  <a:pt x="36" y="73"/>
                  <a:pt x="36" y="73"/>
                </a:cubicBezTo>
                <a:cubicBezTo>
                  <a:pt x="36" y="73"/>
                  <a:pt x="37" y="74"/>
                  <a:pt x="3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65"/>
                  <a:pt x="49" y="65"/>
                  <a:pt x="49" y="65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65"/>
                  <a:pt x="36" y="66"/>
                  <a:pt x="36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5C51152-BABA-4C53-B185-4FB093E7D4AE}"/>
              </a:ext>
            </a:extLst>
          </p:cNvPr>
          <p:cNvGrpSpPr/>
          <p:nvPr/>
        </p:nvGrpSpPr>
        <p:grpSpPr>
          <a:xfrm>
            <a:off x="1128677" y="3439726"/>
            <a:ext cx="2795338" cy="918159"/>
            <a:chOff x="1624414" y="4309867"/>
            <a:chExt cx="2795338" cy="91815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9FBD35C-3C2C-477C-A74C-2AE853FA4F60}"/>
                </a:ext>
              </a:extLst>
            </p:cNvPr>
            <p:cNvSpPr/>
            <p:nvPr/>
          </p:nvSpPr>
          <p:spPr>
            <a:xfrm>
              <a:off x="1627121" y="4309867"/>
              <a:ext cx="27926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000" b="1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Заголовок</a:t>
              </a:r>
              <a:endParaRPr lang="en-US" sz="2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83BAA24-487B-425B-9BE1-603C1A53A0B1}"/>
                </a:ext>
              </a:extLst>
            </p:cNvPr>
            <p:cNvSpPr/>
            <p:nvPr/>
          </p:nvSpPr>
          <p:spPr>
            <a:xfrm>
              <a:off x="1624414" y="4930509"/>
              <a:ext cx="268393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ru-RU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Описание</a:t>
              </a:r>
              <a:endPara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D99F010-4E20-48E4-9903-22EA32D6D24A}"/>
              </a:ext>
            </a:extLst>
          </p:cNvPr>
          <p:cNvCxnSpPr>
            <a:cxnSpLocks/>
          </p:cNvCxnSpPr>
          <p:nvPr/>
        </p:nvCxnSpPr>
        <p:spPr>
          <a:xfrm>
            <a:off x="2162988" y="3295710"/>
            <a:ext cx="7267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6">
            <a:extLst>
              <a:ext uri="{FF2B5EF4-FFF2-40B4-BE49-F238E27FC236}">
                <a16:creationId xmlns:a16="http://schemas.microsoft.com/office/drawing/2014/main" id="{02D46453-7D7E-4383-891D-B5D41522F842}"/>
              </a:ext>
            </a:extLst>
          </p:cNvPr>
          <p:cNvSpPr/>
          <p:nvPr/>
        </p:nvSpPr>
        <p:spPr>
          <a:xfrm>
            <a:off x="593600" y="663804"/>
            <a:ext cx="296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Организация обучения</a:t>
            </a:r>
            <a:endParaRPr lang="en-US" sz="2000" dirty="0"/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2D626A79-BC55-4CE5-9961-6A4D0D89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0" y="308343"/>
            <a:ext cx="10515600" cy="6054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800" b="1" dirty="0"/>
              <a:t>Заголовок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1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12194-70B0-4A4B-9629-F84BE4917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ECA992-A3F4-43F5-9894-C8C908A8F4D0}" type="slidenum">
              <a:rPr lang="en-US" smtClean="0">
                <a:latin typeface="+mn-lt"/>
              </a:rPr>
              <a:pPr/>
              <a:t>2</a:t>
            </a:fld>
            <a:endParaRPr lang="en-US" dirty="0">
              <a:latin typeface="+mn-lt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3399646-0141-4C0A-9AA2-FA49F2BA3066}"/>
              </a:ext>
            </a:extLst>
          </p:cNvPr>
          <p:cNvSpPr/>
          <p:nvPr/>
        </p:nvSpPr>
        <p:spPr>
          <a:xfrm>
            <a:off x="4315457" y="1517861"/>
            <a:ext cx="3492500" cy="2242839"/>
          </a:xfrm>
          <a:prstGeom prst="roundRect">
            <a:avLst>
              <a:gd name="adj" fmla="val 5418"/>
            </a:avLst>
          </a:prstGeom>
          <a:solidFill>
            <a:srgbClr val="3366CC"/>
          </a:solidFill>
          <a:ln>
            <a:noFill/>
          </a:ln>
          <a:effectLst>
            <a:outerShdw blurRad="254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49FA91-E17B-4331-9075-50F4E613D9DD}"/>
              </a:ext>
            </a:extLst>
          </p:cNvPr>
          <p:cNvGrpSpPr/>
          <p:nvPr/>
        </p:nvGrpSpPr>
        <p:grpSpPr>
          <a:xfrm>
            <a:off x="5686404" y="1768619"/>
            <a:ext cx="715680" cy="700090"/>
            <a:chOff x="123825" y="5549900"/>
            <a:chExt cx="801687" cy="784225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1E333A5-E7CF-45DC-8B6A-3F396B824F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825" y="5549900"/>
              <a:ext cx="801687" cy="587375"/>
            </a:xfrm>
            <a:custGeom>
              <a:avLst/>
              <a:gdLst>
                <a:gd name="T0" fmla="*/ 194 w 213"/>
                <a:gd name="T1" fmla="*/ 156 h 156"/>
                <a:gd name="T2" fmla="*/ 19 w 213"/>
                <a:gd name="T3" fmla="*/ 156 h 156"/>
                <a:gd name="T4" fmla="*/ 0 w 213"/>
                <a:gd name="T5" fmla="*/ 137 h 156"/>
                <a:gd name="T6" fmla="*/ 0 w 213"/>
                <a:gd name="T7" fmla="*/ 20 h 156"/>
                <a:gd name="T8" fmla="*/ 19 w 213"/>
                <a:gd name="T9" fmla="*/ 0 h 156"/>
                <a:gd name="T10" fmla="*/ 194 w 213"/>
                <a:gd name="T11" fmla="*/ 0 h 156"/>
                <a:gd name="T12" fmla="*/ 213 w 213"/>
                <a:gd name="T13" fmla="*/ 20 h 156"/>
                <a:gd name="T14" fmla="*/ 213 w 213"/>
                <a:gd name="T15" fmla="*/ 137 h 156"/>
                <a:gd name="T16" fmla="*/ 194 w 213"/>
                <a:gd name="T17" fmla="*/ 156 h 156"/>
                <a:gd name="T18" fmla="*/ 23 w 213"/>
                <a:gd name="T19" fmla="*/ 133 h 156"/>
                <a:gd name="T20" fmla="*/ 190 w 213"/>
                <a:gd name="T21" fmla="*/ 133 h 156"/>
                <a:gd name="T22" fmla="*/ 190 w 213"/>
                <a:gd name="T23" fmla="*/ 24 h 156"/>
                <a:gd name="T24" fmla="*/ 23 w 213"/>
                <a:gd name="T25" fmla="*/ 24 h 156"/>
                <a:gd name="T26" fmla="*/ 23 w 213"/>
                <a:gd name="T27" fmla="*/ 13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3" h="156">
                  <a:moveTo>
                    <a:pt x="194" y="156"/>
                  </a:moveTo>
                  <a:cubicBezTo>
                    <a:pt x="19" y="156"/>
                    <a:pt x="19" y="156"/>
                    <a:pt x="19" y="156"/>
                  </a:cubicBezTo>
                  <a:cubicBezTo>
                    <a:pt x="8" y="156"/>
                    <a:pt x="0" y="148"/>
                    <a:pt x="0" y="1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04" y="0"/>
                    <a:pt x="213" y="9"/>
                    <a:pt x="213" y="20"/>
                  </a:cubicBezTo>
                  <a:cubicBezTo>
                    <a:pt x="213" y="137"/>
                    <a:pt x="213" y="137"/>
                    <a:pt x="213" y="137"/>
                  </a:cubicBezTo>
                  <a:cubicBezTo>
                    <a:pt x="213" y="148"/>
                    <a:pt x="204" y="156"/>
                    <a:pt x="194" y="156"/>
                  </a:cubicBezTo>
                  <a:close/>
                  <a:moveTo>
                    <a:pt x="23" y="133"/>
                  </a:moveTo>
                  <a:cubicBezTo>
                    <a:pt x="190" y="133"/>
                    <a:pt x="190" y="133"/>
                    <a:pt x="190" y="133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3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D3C680D-13D0-41DE-B04A-7AD7F6778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" y="6096000"/>
              <a:ext cx="327025" cy="238125"/>
            </a:xfrm>
            <a:custGeom>
              <a:avLst/>
              <a:gdLst>
                <a:gd name="T0" fmla="*/ 206 w 206"/>
                <a:gd name="T1" fmla="*/ 145 h 150"/>
                <a:gd name="T2" fmla="*/ 130 w 206"/>
                <a:gd name="T3" fmla="*/ 0 h 150"/>
                <a:gd name="T4" fmla="*/ 121 w 206"/>
                <a:gd name="T5" fmla="*/ 5 h 150"/>
                <a:gd name="T6" fmla="*/ 83 w 206"/>
                <a:gd name="T7" fmla="*/ 5 h 150"/>
                <a:gd name="T8" fmla="*/ 73 w 206"/>
                <a:gd name="T9" fmla="*/ 0 h 150"/>
                <a:gd name="T10" fmla="*/ 0 w 206"/>
                <a:gd name="T11" fmla="*/ 145 h 150"/>
                <a:gd name="T12" fmla="*/ 26 w 206"/>
                <a:gd name="T13" fmla="*/ 145 h 150"/>
                <a:gd name="T14" fmla="*/ 80 w 206"/>
                <a:gd name="T15" fmla="*/ 36 h 150"/>
                <a:gd name="T16" fmla="*/ 80 w 206"/>
                <a:gd name="T17" fmla="*/ 150 h 150"/>
                <a:gd name="T18" fmla="*/ 123 w 206"/>
                <a:gd name="T19" fmla="*/ 150 h 150"/>
                <a:gd name="T20" fmla="*/ 123 w 206"/>
                <a:gd name="T21" fmla="*/ 36 h 150"/>
                <a:gd name="T22" fmla="*/ 180 w 206"/>
                <a:gd name="T23" fmla="*/ 145 h 150"/>
                <a:gd name="T24" fmla="*/ 206 w 206"/>
                <a:gd name="T25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150">
                  <a:moveTo>
                    <a:pt x="206" y="145"/>
                  </a:moveTo>
                  <a:lnTo>
                    <a:pt x="130" y="0"/>
                  </a:lnTo>
                  <a:lnTo>
                    <a:pt x="121" y="5"/>
                  </a:lnTo>
                  <a:lnTo>
                    <a:pt x="83" y="5"/>
                  </a:lnTo>
                  <a:lnTo>
                    <a:pt x="73" y="0"/>
                  </a:lnTo>
                  <a:lnTo>
                    <a:pt x="0" y="145"/>
                  </a:lnTo>
                  <a:lnTo>
                    <a:pt x="26" y="145"/>
                  </a:lnTo>
                  <a:lnTo>
                    <a:pt x="80" y="36"/>
                  </a:lnTo>
                  <a:lnTo>
                    <a:pt x="80" y="150"/>
                  </a:lnTo>
                  <a:lnTo>
                    <a:pt x="123" y="150"/>
                  </a:lnTo>
                  <a:lnTo>
                    <a:pt x="123" y="36"/>
                  </a:lnTo>
                  <a:lnTo>
                    <a:pt x="180" y="145"/>
                  </a:lnTo>
                  <a:lnTo>
                    <a:pt x="206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536A4A7-D457-4966-89DF-DB7CB19EED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838" y="5700713"/>
              <a:ext cx="296862" cy="293687"/>
            </a:xfrm>
            <a:custGeom>
              <a:avLst/>
              <a:gdLst>
                <a:gd name="T0" fmla="*/ 18 w 79"/>
                <a:gd name="T1" fmla="*/ 27 h 78"/>
                <a:gd name="T2" fmla="*/ 13 w 79"/>
                <a:gd name="T3" fmla="*/ 26 h 78"/>
                <a:gd name="T4" fmla="*/ 28 w 79"/>
                <a:gd name="T5" fmla="*/ 45 h 78"/>
                <a:gd name="T6" fmla="*/ 28 w 79"/>
                <a:gd name="T7" fmla="*/ 40 h 78"/>
                <a:gd name="T8" fmla="*/ 18 w 79"/>
                <a:gd name="T9" fmla="*/ 27 h 78"/>
                <a:gd name="T10" fmla="*/ 76 w 79"/>
                <a:gd name="T11" fmla="*/ 64 h 78"/>
                <a:gd name="T12" fmla="*/ 58 w 79"/>
                <a:gd name="T13" fmla="*/ 47 h 78"/>
                <a:gd name="T14" fmla="*/ 57 w 79"/>
                <a:gd name="T15" fmla="*/ 49 h 78"/>
                <a:gd name="T16" fmla="*/ 53 w 79"/>
                <a:gd name="T17" fmla="*/ 46 h 78"/>
                <a:gd name="T18" fmla="*/ 59 w 79"/>
                <a:gd name="T19" fmla="*/ 29 h 78"/>
                <a:gd name="T20" fmla="*/ 29 w 79"/>
                <a:gd name="T21" fmla="*/ 0 h 78"/>
                <a:gd name="T22" fmla="*/ 0 w 79"/>
                <a:gd name="T23" fmla="*/ 29 h 78"/>
                <a:gd name="T24" fmla="*/ 29 w 79"/>
                <a:gd name="T25" fmla="*/ 58 h 78"/>
                <a:gd name="T26" fmla="*/ 47 w 79"/>
                <a:gd name="T27" fmla="*/ 52 h 78"/>
                <a:gd name="T28" fmla="*/ 50 w 79"/>
                <a:gd name="T29" fmla="*/ 55 h 78"/>
                <a:gd name="T30" fmla="*/ 48 w 79"/>
                <a:gd name="T31" fmla="*/ 57 h 78"/>
                <a:gd name="T32" fmla="*/ 65 w 79"/>
                <a:gd name="T33" fmla="*/ 75 h 78"/>
                <a:gd name="T34" fmla="*/ 76 w 79"/>
                <a:gd name="T35" fmla="*/ 75 h 78"/>
                <a:gd name="T36" fmla="*/ 76 w 79"/>
                <a:gd name="T37" fmla="*/ 64 h 78"/>
                <a:gd name="T38" fmla="*/ 29 w 79"/>
                <a:gd name="T39" fmla="*/ 51 h 78"/>
                <a:gd name="T40" fmla="*/ 7 w 79"/>
                <a:gd name="T41" fmla="*/ 29 h 78"/>
                <a:gd name="T42" fmla="*/ 29 w 79"/>
                <a:gd name="T43" fmla="*/ 7 h 78"/>
                <a:gd name="T44" fmla="*/ 51 w 79"/>
                <a:gd name="T45" fmla="*/ 29 h 78"/>
                <a:gd name="T46" fmla="*/ 29 w 79"/>
                <a:gd name="T47" fmla="*/ 5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9" h="78">
                  <a:moveTo>
                    <a:pt x="18" y="27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2" y="36"/>
                    <a:pt x="18" y="44"/>
                    <a:pt x="28" y="45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1" y="40"/>
                    <a:pt x="17" y="34"/>
                    <a:pt x="18" y="27"/>
                  </a:cubicBezTo>
                  <a:close/>
                  <a:moveTo>
                    <a:pt x="76" y="64"/>
                  </a:move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7" y="48"/>
                    <a:pt x="57" y="49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7" y="41"/>
                    <a:pt x="59" y="35"/>
                    <a:pt x="59" y="29"/>
                  </a:cubicBezTo>
                  <a:cubicBezTo>
                    <a:pt x="59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6" y="58"/>
                    <a:pt x="42" y="56"/>
                    <a:pt x="47" y="52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6"/>
                    <a:pt x="49" y="56"/>
                    <a:pt x="48" y="57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8" y="78"/>
                    <a:pt x="73" y="78"/>
                    <a:pt x="76" y="75"/>
                  </a:cubicBezTo>
                  <a:cubicBezTo>
                    <a:pt x="79" y="72"/>
                    <a:pt x="79" y="67"/>
                    <a:pt x="76" y="64"/>
                  </a:cubicBezTo>
                  <a:close/>
                  <a:moveTo>
                    <a:pt x="29" y="51"/>
                  </a:moveTo>
                  <a:cubicBezTo>
                    <a:pt x="17" y="51"/>
                    <a:pt x="7" y="41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1" y="7"/>
                    <a:pt x="51" y="17"/>
                    <a:pt x="51" y="29"/>
                  </a:cubicBezTo>
                  <a:cubicBezTo>
                    <a:pt x="51" y="41"/>
                    <a:pt x="41" y="51"/>
                    <a:pt x="2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3953A30-B9E4-4900-A0D3-542F27D61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0" y="5748338"/>
              <a:ext cx="161925" cy="23812"/>
            </a:xfrm>
            <a:custGeom>
              <a:avLst/>
              <a:gdLst>
                <a:gd name="T0" fmla="*/ 43 w 43"/>
                <a:gd name="T1" fmla="*/ 3 h 6"/>
                <a:gd name="T2" fmla="*/ 41 w 43"/>
                <a:gd name="T3" fmla="*/ 6 h 6"/>
                <a:gd name="T4" fmla="*/ 1 w 43"/>
                <a:gd name="T5" fmla="*/ 6 h 6"/>
                <a:gd name="T6" fmla="*/ 0 w 43"/>
                <a:gd name="T7" fmla="*/ 3 h 6"/>
                <a:gd name="T8" fmla="*/ 0 w 43"/>
                <a:gd name="T9" fmla="*/ 3 h 6"/>
                <a:gd name="T10" fmla="*/ 1 w 43"/>
                <a:gd name="T11" fmla="*/ 0 h 6"/>
                <a:gd name="T12" fmla="*/ 41 w 43"/>
                <a:gd name="T13" fmla="*/ 0 h 6"/>
                <a:gd name="T14" fmla="*/ 43 w 43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">
                  <a:moveTo>
                    <a:pt x="43" y="3"/>
                  </a:moveTo>
                  <a:cubicBezTo>
                    <a:pt x="43" y="4"/>
                    <a:pt x="42" y="6"/>
                    <a:pt x="4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026ED05D-D45A-489F-97B7-5CA6F1869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0" y="5797550"/>
              <a:ext cx="161925" cy="23812"/>
            </a:xfrm>
            <a:custGeom>
              <a:avLst/>
              <a:gdLst>
                <a:gd name="T0" fmla="*/ 43 w 43"/>
                <a:gd name="T1" fmla="*/ 3 h 6"/>
                <a:gd name="T2" fmla="*/ 41 w 43"/>
                <a:gd name="T3" fmla="*/ 6 h 6"/>
                <a:gd name="T4" fmla="*/ 1 w 43"/>
                <a:gd name="T5" fmla="*/ 6 h 6"/>
                <a:gd name="T6" fmla="*/ 0 w 43"/>
                <a:gd name="T7" fmla="*/ 3 h 6"/>
                <a:gd name="T8" fmla="*/ 0 w 43"/>
                <a:gd name="T9" fmla="*/ 3 h 6"/>
                <a:gd name="T10" fmla="*/ 1 w 43"/>
                <a:gd name="T11" fmla="*/ 0 h 6"/>
                <a:gd name="T12" fmla="*/ 41 w 43"/>
                <a:gd name="T13" fmla="*/ 0 h 6"/>
                <a:gd name="T14" fmla="*/ 43 w 43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">
                  <a:moveTo>
                    <a:pt x="43" y="3"/>
                  </a:moveTo>
                  <a:cubicBezTo>
                    <a:pt x="43" y="4"/>
                    <a:pt x="42" y="6"/>
                    <a:pt x="4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FE21195-10DB-4119-A95D-A424B5A3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0" y="5846763"/>
              <a:ext cx="161925" cy="22225"/>
            </a:xfrm>
            <a:custGeom>
              <a:avLst/>
              <a:gdLst>
                <a:gd name="T0" fmla="*/ 43 w 43"/>
                <a:gd name="T1" fmla="*/ 3 h 6"/>
                <a:gd name="T2" fmla="*/ 41 w 43"/>
                <a:gd name="T3" fmla="*/ 6 h 6"/>
                <a:gd name="T4" fmla="*/ 1 w 43"/>
                <a:gd name="T5" fmla="*/ 6 h 6"/>
                <a:gd name="T6" fmla="*/ 0 w 43"/>
                <a:gd name="T7" fmla="*/ 3 h 6"/>
                <a:gd name="T8" fmla="*/ 0 w 43"/>
                <a:gd name="T9" fmla="*/ 3 h 6"/>
                <a:gd name="T10" fmla="*/ 1 w 43"/>
                <a:gd name="T11" fmla="*/ 0 h 6"/>
                <a:gd name="T12" fmla="*/ 41 w 43"/>
                <a:gd name="T13" fmla="*/ 0 h 6"/>
                <a:gd name="T14" fmla="*/ 43 w 43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">
                  <a:moveTo>
                    <a:pt x="43" y="3"/>
                  </a:moveTo>
                  <a:cubicBezTo>
                    <a:pt x="43" y="5"/>
                    <a:pt x="42" y="6"/>
                    <a:pt x="4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E83D5E3A-DFE8-4A13-B1AB-0FD935501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0" y="5895975"/>
              <a:ext cx="90487" cy="22225"/>
            </a:xfrm>
            <a:custGeom>
              <a:avLst/>
              <a:gdLst>
                <a:gd name="T0" fmla="*/ 24 w 24"/>
                <a:gd name="T1" fmla="*/ 3 h 6"/>
                <a:gd name="T2" fmla="*/ 23 w 24"/>
                <a:gd name="T3" fmla="*/ 6 h 6"/>
                <a:gd name="T4" fmla="*/ 1 w 24"/>
                <a:gd name="T5" fmla="*/ 6 h 6"/>
                <a:gd name="T6" fmla="*/ 0 w 24"/>
                <a:gd name="T7" fmla="*/ 3 h 6"/>
                <a:gd name="T8" fmla="*/ 0 w 24"/>
                <a:gd name="T9" fmla="*/ 3 h 6"/>
                <a:gd name="T10" fmla="*/ 1 w 24"/>
                <a:gd name="T11" fmla="*/ 0 h 6"/>
                <a:gd name="T12" fmla="*/ 23 w 24"/>
                <a:gd name="T13" fmla="*/ 0 h 6"/>
                <a:gd name="T14" fmla="*/ 24 w 24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">
                  <a:moveTo>
                    <a:pt x="24" y="3"/>
                  </a:moveTo>
                  <a:cubicBezTo>
                    <a:pt x="24" y="5"/>
                    <a:pt x="24" y="6"/>
                    <a:pt x="23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4" y="2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979EDB9-20E6-46A3-BA5B-23F6EF9AA0B4}"/>
              </a:ext>
            </a:extLst>
          </p:cNvPr>
          <p:cNvSpPr/>
          <p:nvPr/>
        </p:nvSpPr>
        <p:spPr>
          <a:xfrm>
            <a:off x="4666745" y="2782175"/>
            <a:ext cx="2792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Текст</a:t>
            </a: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108F2D3-2923-4A56-93D1-9A243043286C}"/>
              </a:ext>
            </a:extLst>
          </p:cNvPr>
          <p:cNvSpPr/>
          <p:nvPr/>
        </p:nvSpPr>
        <p:spPr>
          <a:xfrm>
            <a:off x="4719739" y="3121262"/>
            <a:ext cx="268393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sz="12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Описание категории</a:t>
            </a:r>
            <a:endParaRPr lang="en-US" sz="12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D740FA0-1625-4C7E-8551-F4E9C83C5EC4}"/>
              </a:ext>
            </a:extLst>
          </p:cNvPr>
          <p:cNvCxnSpPr>
            <a:cxnSpLocks/>
          </p:cNvCxnSpPr>
          <p:nvPr/>
        </p:nvCxnSpPr>
        <p:spPr>
          <a:xfrm>
            <a:off x="5680886" y="2632715"/>
            <a:ext cx="7267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839546-7497-4A27-B648-C7E904755928}"/>
              </a:ext>
            </a:extLst>
          </p:cNvPr>
          <p:cNvSpPr/>
          <p:nvPr/>
        </p:nvSpPr>
        <p:spPr>
          <a:xfrm>
            <a:off x="721970" y="1511553"/>
            <a:ext cx="3450612" cy="2202343"/>
          </a:xfrm>
          <a:prstGeom prst="roundRect">
            <a:avLst>
              <a:gd name="adj" fmla="val 5418"/>
            </a:avLst>
          </a:prstGeom>
          <a:solidFill>
            <a:srgbClr val="297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1CF86564-AD43-41F0-A7D9-C8F1EBDD557C}"/>
              </a:ext>
            </a:extLst>
          </p:cNvPr>
          <p:cNvSpPr>
            <a:spLocks noEditPoints="1"/>
          </p:cNvSpPr>
          <p:nvPr/>
        </p:nvSpPr>
        <p:spPr bwMode="auto">
          <a:xfrm>
            <a:off x="2017724" y="1814867"/>
            <a:ext cx="859100" cy="653842"/>
          </a:xfrm>
          <a:custGeom>
            <a:avLst/>
            <a:gdLst>
              <a:gd name="T0" fmla="*/ 19 w 219"/>
              <a:gd name="T1" fmla="*/ 147 h 166"/>
              <a:gd name="T2" fmla="*/ 66 w 219"/>
              <a:gd name="T3" fmla="*/ 30 h 166"/>
              <a:gd name="T4" fmla="*/ 66 w 219"/>
              <a:gd name="T5" fmla="*/ 11 h 166"/>
              <a:gd name="T6" fmla="*/ 0 w 219"/>
              <a:gd name="T7" fmla="*/ 25 h 166"/>
              <a:gd name="T8" fmla="*/ 15 w 219"/>
              <a:gd name="T9" fmla="*/ 166 h 166"/>
              <a:gd name="T10" fmla="*/ 66 w 219"/>
              <a:gd name="T11" fmla="*/ 147 h 166"/>
              <a:gd name="T12" fmla="*/ 90 w 219"/>
              <a:gd name="T13" fmla="*/ 0 h 166"/>
              <a:gd name="T14" fmla="*/ 75 w 219"/>
              <a:gd name="T15" fmla="*/ 55 h 166"/>
              <a:gd name="T16" fmla="*/ 94 w 219"/>
              <a:gd name="T17" fmla="*/ 19 h 166"/>
              <a:gd name="T18" fmla="*/ 199 w 219"/>
              <a:gd name="T19" fmla="*/ 140 h 166"/>
              <a:gd name="T20" fmla="*/ 94 w 219"/>
              <a:gd name="T21" fmla="*/ 91 h 166"/>
              <a:gd name="T22" fmla="*/ 104 w 219"/>
              <a:gd name="T23" fmla="*/ 112 h 166"/>
              <a:gd name="T24" fmla="*/ 167 w 219"/>
              <a:gd name="T25" fmla="*/ 80 h 166"/>
              <a:gd name="T26" fmla="*/ 104 w 219"/>
              <a:gd name="T27" fmla="*/ 50 h 166"/>
              <a:gd name="T28" fmla="*/ 56 w 219"/>
              <a:gd name="T29" fmla="*/ 67 h 166"/>
              <a:gd name="T30" fmla="*/ 75 w 219"/>
              <a:gd name="T31" fmla="*/ 91 h 166"/>
              <a:gd name="T32" fmla="*/ 90 w 219"/>
              <a:gd name="T33" fmla="*/ 159 h 166"/>
              <a:gd name="T34" fmla="*/ 219 w 219"/>
              <a:gd name="T35" fmla="*/ 144 h 166"/>
              <a:gd name="T36" fmla="*/ 203 w 219"/>
              <a:gd name="T37" fmla="*/ 0 h 166"/>
              <a:gd name="T38" fmla="*/ 177 w 219"/>
              <a:gd name="T39" fmla="*/ 38 h 166"/>
              <a:gd name="T40" fmla="*/ 144 w 219"/>
              <a:gd name="T41" fmla="*/ 39 h 166"/>
              <a:gd name="T42" fmla="*/ 146 w 219"/>
              <a:gd name="T43" fmla="*/ 48 h 166"/>
              <a:gd name="T44" fmla="*/ 179 w 219"/>
              <a:gd name="T45" fmla="*/ 47 h 166"/>
              <a:gd name="T46" fmla="*/ 177 w 219"/>
              <a:gd name="T47" fmla="*/ 114 h 166"/>
              <a:gd name="T48" fmla="*/ 144 w 219"/>
              <a:gd name="T49" fmla="*/ 115 h 166"/>
              <a:gd name="T50" fmla="*/ 146 w 219"/>
              <a:gd name="T51" fmla="*/ 124 h 166"/>
              <a:gd name="T52" fmla="*/ 179 w 219"/>
              <a:gd name="T53" fmla="*/ 122 h 166"/>
              <a:gd name="T54" fmla="*/ 177 w 219"/>
              <a:gd name="T55" fmla="*/ 114 h 166"/>
              <a:gd name="T56" fmla="*/ 65 w 219"/>
              <a:gd name="T57" fmla="*/ 52 h 166"/>
              <a:gd name="T58" fmla="*/ 37 w 219"/>
              <a:gd name="T59" fmla="*/ 50 h 166"/>
              <a:gd name="T60" fmla="*/ 36 w 219"/>
              <a:gd name="T61" fmla="*/ 57 h 166"/>
              <a:gd name="T62" fmla="*/ 64 w 219"/>
              <a:gd name="T63" fmla="*/ 59 h 166"/>
              <a:gd name="T64" fmla="*/ 65 w 219"/>
              <a:gd name="T65" fmla="*/ 100 h 166"/>
              <a:gd name="T66" fmla="*/ 37 w 219"/>
              <a:gd name="T67" fmla="*/ 98 h 166"/>
              <a:gd name="T68" fmla="*/ 36 w 219"/>
              <a:gd name="T69" fmla="*/ 105 h 166"/>
              <a:gd name="T70" fmla="*/ 64 w 219"/>
              <a:gd name="T71" fmla="*/ 107 h 166"/>
              <a:gd name="T72" fmla="*/ 65 w 219"/>
              <a:gd name="T73" fmla="*/ 100 h 166"/>
              <a:gd name="T74" fmla="*/ 37 w 219"/>
              <a:gd name="T75" fmla="*/ 113 h 166"/>
              <a:gd name="T76" fmla="*/ 36 w 219"/>
              <a:gd name="T77" fmla="*/ 121 h 166"/>
              <a:gd name="T78" fmla="*/ 64 w 219"/>
              <a:gd name="T79" fmla="*/ 122 h 166"/>
              <a:gd name="T80" fmla="*/ 65 w 219"/>
              <a:gd name="T81" fmla="*/ 115 h 166"/>
              <a:gd name="T82" fmla="*/ 179 w 219"/>
              <a:gd name="T83" fmla="*/ 58 h 166"/>
              <a:gd name="T84" fmla="*/ 152 w 219"/>
              <a:gd name="T85" fmla="*/ 56 h 166"/>
              <a:gd name="T86" fmla="*/ 177 w 219"/>
              <a:gd name="T87" fmla="*/ 66 h 166"/>
              <a:gd name="T88" fmla="*/ 179 w 219"/>
              <a:gd name="T89" fmla="*/ 58 h 166"/>
              <a:gd name="T90" fmla="*/ 177 w 219"/>
              <a:gd name="T91" fmla="*/ 95 h 166"/>
              <a:gd name="T92" fmla="*/ 152 w 219"/>
              <a:gd name="T93" fmla="*/ 106 h 166"/>
              <a:gd name="T94" fmla="*/ 179 w 219"/>
              <a:gd name="T95" fmla="*/ 104 h 166"/>
              <a:gd name="T96" fmla="*/ 36 w 219"/>
              <a:gd name="T97" fmla="*/ 67 h 166"/>
              <a:gd name="T98" fmla="*/ 37 w 219"/>
              <a:gd name="T99" fmla="*/ 74 h 166"/>
              <a:gd name="T100" fmla="*/ 49 w 219"/>
              <a:gd name="T101" fmla="*/ 65 h 166"/>
              <a:gd name="T102" fmla="*/ 36 w 219"/>
              <a:gd name="T103" fmla="*/ 6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9" h="166">
                <a:moveTo>
                  <a:pt x="66" y="147"/>
                </a:moveTo>
                <a:cubicBezTo>
                  <a:pt x="19" y="147"/>
                  <a:pt x="19" y="147"/>
                  <a:pt x="19" y="147"/>
                </a:cubicBezTo>
                <a:cubicBezTo>
                  <a:pt x="19" y="30"/>
                  <a:pt x="19" y="30"/>
                  <a:pt x="19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4"/>
                  <a:pt x="66" y="12"/>
                  <a:pt x="66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7" y="11"/>
                  <a:pt x="0" y="17"/>
                  <a:pt x="0" y="2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60"/>
                  <a:pt x="7" y="166"/>
                  <a:pt x="15" y="166"/>
                </a:cubicBezTo>
                <a:cubicBezTo>
                  <a:pt x="81" y="166"/>
                  <a:pt x="81" y="166"/>
                  <a:pt x="81" y="166"/>
                </a:cubicBezTo>
                <a:cubicBezTo>
                  <a:pt x="73" y="163"/>
                  <a:pt x="67" y="156"/>
                  <a:pt x="66" y="147"/>
                </a:cubicBezTo>
                <a:close/>
                <a:moveTo>
                  <a:pt x="203" y="0"/>
                </a:moveTo>
                <a:cubicBezTo>
                  <a:pt x="90" y="0"/>
                  <a:pt x="90" y="0"/>
                  <a:pt x="90" y="0"/>
                </a:cubicBezTo>
                <a:cubicBezTo>
                  <a:pt x="82" y="0"/>
                  <a:pt x="75" y="7"/>
                  <a:pt x="75" y="15"/>
                </a:cubicBezTo>
                <a:cubicBezTo>
                  <a:pt x="75" y="55"/>
                  <a:pt x="75" y="55"/>
                  <a:pt x="75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4" y="19"/>
                  <a:pt x="94" y="19"/>
                  <a:pt x="94" y="19"/>
                </a:cubicBezTo>
                <a:cubicBezTo>
                  <a:pt x="199" y="19"/>
                  <a:pt x="199" y="19"/>
                  <a:pt x="199" y="19"/>
                </a:cubicBezTo>
                <a:cubicBezTo>
                  <a:pt x="199" y="140"/>
                  <a:pt x="199" y="140"/>
                  <a:pt x="199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94" y="91"/>
                  <a:pt x="94" y="91"/>
                  <a:pt x="94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67" y="80"/>
                  <a:pt x="167" y="80"/>
                  <a:pt x="167" y="80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91"/>
                  <a:pt x="56" y="91"/>
                  <a:pt x="56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75" y="152"/>
                  <a:pt x="82" y="159"/>
                  <a:pt x="90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212" y="159"/>
                  <a:pt x="219" y="152"/>
                  <a:pt x="219" y="144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19" y="7"/>
                  <a:pt x="212" y="0"/>
                  <a:pt x="203" y="0"/>
                </a:cubicBezTo>
                <a:close/>
                <a:moveTo>
                  <a:pt x="179" y="39"/>
                </a:moveTo>
                <a:cubicBezTo>
                  <a:pt x="179" y="39"/>
                  <a:pt x="178" y="38"/>
                  <a:pt x="177" y="38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5" y="38"/>
                  <a:pt x="144" y="39"/>
                  <a:pt x="144" y="39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47"/>
                  <a:pt x="145" y="48"/>
                  <a:pt x="146" y="48"/>
                </a:cubicBezTo>
                <a:cubicBezTo>
                  <a:pt x="177" y="48"/>
                  <a:pt x="177" y="48"/>
                  <a:pt x="177" y="48"/>
                </a:cubicBezTo>
                <a:cubicBezTo>
                  <a:pt x="178" y="48"/>
                  <a:pt x="179" y="47"/>
                  <a:pt x="179" y="47"/>
                </a:cubicBezTo>
                <a:lnTo>
                  <a:pt x="179" y="39"/>
                </a:lnTo>
                <a:close/>
                <a:moveTo>
                  <a:pt x="177" y="114"/>
                </a:moveTo>
                <a:cubicBezTo>
                  <a:pt x="146" y="114"/>
                  <a:pt x="146" y="114"/>
                  <a:pt x="146" y="114"/>
                </a:cubicBezTo>
                <a:cubicBezTo>
                  <a:pt x="145" y="114"/>
                  <a:pt x="144" y="114"/>
                  <a:pt x="144" y="115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4" y="123"/>
                  <a:pt x="145" y="124"/>
                  <a:pt x="146" y="124"/>
                </a:cubicBezTo>
                <a:cubicBezTo>
                  <a:pt x="177" y="124"/>
                  <a:pt x="177" y="124"/>
                  <a:pt x="177" y="124"/>
                </a:cubicBezTo>
                <a:cubicBezTo>
                  <a:pt x="178" y="124"/>
                  <a:pt x="179" y="123"/>
                  <a:pt x="179" y="122"/>
                </a:cubicBezTo>
                <a:cubicBezTo>
                  <a:pt x="179" y="115"/>
                  <a:pt x="179" y="115"/>
                  <a:pt x="179" y="115"/>
                </a:cubicBezTo>
                <a:cubicBezTo>
                  <a:pt x="179" y="114"/>
                  <a:pt x="178" y="114"/>
                  <a:pt x="177" y="114"/>
                </a:cubicBezTo>
                <a:close/>
                <a:moveTo>
                  <a:pt x="65" y="57"/>
                </a:moveTo>
                <a:cubicBezTo>
                  <a:pt x="65" y="52"/>
                  <a:pt x="65" y="52"/>
                  <a:pt x="65" y="52"/>
                </a:cubicBezTo>
                <a:cubicBezTo>
                  <a:pt x="65" y="51"/>
                  <a:pt x="65" y="50"/>
                  <a:pt x="64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51"/>
                  <a:pt x="36" y="52"/>
                </a:cubicBezTo>
                <a:cubicBezTo>
                  <a:pt x="36" y="57"/>
                  <a:pt x="36" y="57"/>
                  <a:pt x="36" y="57"/>
                </a:cubicBezTo>
                <a:cubicBezTo>
                  <a:pt x="36" y="58"/>
                  <a:pt x="37" y="59"/>
                  <a:pt x="37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8"/>
                  <a:pt x="65" y="57"/>
                </a:cubicBezTo>
                <a:close/>
                <a:moveTo>
                  <a:pt x="65" y="100"/>
                </a:moveTo>
                <a:cubicBezTo>
                  <a:pt x="65" y="99"/>
                  <a:pt x="65" y="98"/>
                  <a:pt x="64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6" y="99"/>
                  <a:pt x="36" y="100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36" y="106"/>
                  <a:pt x="37" y="107"/>
                  <a:pt x="37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5" y="107"/>
                  <a:pt x="65" y="106"/>
                  <a:pt x="65" y="105"/>
                </a:cubicBezTo>
                <a:lnTo>
                  <a:pt x="65" y="100"/>
                </a:lnTo>
                <a:close/>
                <a:moveTo>
                  <a:pt x="64" y="113"/>
                </a:moveTo>
                <a:cubicBezTo>
                  <a:pt x="37" y="113"/>
                  <a:pt x="37" y="113"/>
                  <a:pt x="37" y="113"/>
                </a:cubicBezTo>
                <a:cubicBezTo>
                  <a:pt x="37" y="113"/>
                  <a:pt x="36" y="114"/>
                  <a:pt x="36" y="115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21"/>
                  <a:pt x="37" y="122"/>
                  <a:pt x="37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5" y="122"/>
                  <a:pt x="65" y="121"/>
                  <a:pt x="65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5" y="114"/>
                  <a:pt x="65" y="113"/>
                  <a:pt x="64" y="113"/>
                </a:cubicBezTo>
                <a:close/>
                <a:moveTo>
                  <a:pt x="179" y="58"/>
                </a:moveTo>
                <a:cubicBezTo>
                  <a:pt x="179" y="57"/>
                  <a:pt x="178" y="56"/>
                  <a:pt x="177" y="5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62" y="66"/>
                  <a:pt x="162" y="66"/>
                  <a:pt x="162" y="66"/>
                </a:cubicBezTo>
                <a:cubicBezTo>
                  <a:pt x="177" y="66"/>
                  <a:pt x="177" y="66"/>
                  <a:pt x="177" y="66"/>
                </a:cubicBezTo>
                <a:cubicBezTo>
                  <a:pt x="178" y="66"/>
                  <a:pt x="179" y="66"/>
                  <a:pt x="179" y="65"/>
                </a:cubicBezTo>
                <a:lnTo>
                  <a:pt x="179" y="58"/>
                </a:lnTo>
                <a:close/>
                <a:moveTo>
                  <a:pt x="179" y="97"/>
                </a:moveTo>
                <a:cubicBezTo>
                  <a:pt x="179" y="96"/>
                  <a:pt x="178" y="95"/>
                  <a:pt x="177" y="95"/>
                </a:cubicBezTo>
                <a:cubicBezTo>
                  <a:pt x="161" y="95"/>
                  <a:pt x="161" y="95"/>
                  <a:pt x="161" y="95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8" y="106"/>
                  <a:pt x="179" y="105"/>
                  <a:pt x="179" y="104"/>
                </a:cubicBezTo>
                <a:lnTo>
                  <a:pt x="179" y="97"/>
                </a:lnTo>
                <a:close/>
                <a:moveTo>
                  <a:pt x="36" y="67"/>
                </a:moveTo>
                <a:cubicBezTo>
                  <a:pt x="36" y="73"/>
                  <a:pt x="36" y="73"/>
                  <a:pt x="36" y="73"/>
                </a:cubicBezTo>
                <a:cubicBezTo>
                  <a:pt x="36" y="73"/>
                  <a:pt x="37" y="74"/>
                  <a:pt x="3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65"/>
                  <a:pt x="49" y="65"/>
                  <a:pt x="49" y="65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65"/>
                  <a:pt x="36" y="66"/>
                  <a:pt x="36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B08E760-FA99-4B5B-B2CC-B580966D699B}"/>
              </a:ext>
            </a:extLst>
          </p:cNvPr>
          <p:cNvSpPr/>
          <p:nvPr/>
        </p:nvSpPr>
        <p:spPr>
          <a:xfrm>
            <a:off x="1050960" y="2772836"/>
            <a:ext cx="2792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Текст</a:t>
            </a:r>
            <a:endParaRPr lang="en-US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B971E14-CE89-4AB5-970D-808234034CE5}"/>
              </a:ext>
            </a:extLst>
          </p:cNvPr>
          <p:cNvSpPr/>
          <p:nvPr/>
        </p:nvSpPr>
        <p:spPr>
          <a:xfrm>
            <a:off x="1105307" y="3148776"/>
            <a:ext cx="268393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sz="12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Описание категории</a:t>
            </a:r>
            <a:endParaRPr lang="en-US" sz="12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DB91EA4-12B3-449D-88A7-E2F01374AF0C}"/>
              </a:ext>
            </a:extLst>
          </p:cNvPr>
          <p:cNvCxnSpPr>
            <a:cxnSpLocks/>
          </p:cNvCxnSpPr>
          <p:nvPr/>
        </p:nvCxnSpPr>
        <p:spPr>
          <a:xfrm>
            <a:off x="2083916" y="2612725"/>
            <a:ext cx="7267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74">
            <a:extLst>
              <a:ext uri="{FF2B5EF4-FFF2-40B4-BE49-F238E27FC236}">
                <a16:creationId xmlns:a16="http://schemas.microsoft.com/office/drawing/2014/main" id="{03399646-0141-4C0A-9AA2-FA49F2BA3066}"/>
              </a:ext>
            </a:extLst>
          </p:cNvPr>
          <p:cNvSpPr/>
          <p:nvPr/>
        </p:nvSpPr>
        <p:spPr>
          <a:xfrm>
            <a:off x="4315457" y="4069721"/>
            <a:ext cx="3492500" cy="2242839"/>
          </a:xfrm>
          <a:prstGeom prst="roundRect">
            <a:avLst>
              <a:gd name="adj" fmla="val 5418"/>
            </a:avLst>
          </a:prstGeom>
          <a:solidFill>
            <a:srgbClr val="3366CC"/>
          </a:solidFill>
          <a:ln>
            <a:noFill/>
          </a:ln>
          <a:effectLst>
            <a:outerShdw blurRad="254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5">
            <a:extLst>
              <a:ext uri="{FF2B5EF4-FFF2-40B4-BE49-F238E27FC236}">
                <a16:creationId xmlns:a16="http://schemas.microsoft.com/office/drawing/2014/main" id="{FB49FA91-E17B-4331-9075-50F4E613D9DD}"/>
              </a:ext>
            </a:extLst>
          </p:cNvPr>
          <p:cNvGrpSpPr/>
          <p:nvPr/>
        </p:nvGrpSpPr>
        <p:grpSpPr>
          <a:xfrm>
            <a:off x="5686404" y="4320479"/>
            <a:ext cx="715680" cy="700090"/>
            <a:chOff x="123825" y="5549900"/>
            <a:chExt cx="801687" cy="784225"/>
          </a:xfrm>
          <a:solidFill>
            <a:schemeClr val="bg1"/>
          </a:solidFill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41E333A5-E7CF-45DC-8B6A-3F396B824F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825" y="5549900"/>
              <a:ext cx="801687" cy="587375"/>
            </a:xfrm>
            <a:custGeom>
              <a:avLst/>
              <a:gdLst>
                <a:gd name="T0" fmla="*/ 194 w 213"/>
                <a:gd name="T1" fmla="*/ 156 h 156"/>
                <a:gd name="T2" fmla="*/ 19 w 213"/>
                <a:gd name="T3" fmla="*/ 156 h 156"/>
                <a:gd name="T4" fmla="*/ 0 w 213"/>
                <a:gd name="T5" fmla="*/ 137 h 156"/>
                <a:gd name="T6" fmla="*/ 0 w 213"/>
                <a:gd name="T7" fmla="*/ 20 h 156"/>
                <a:gd name="T8" fmla="*/ 19 w 213"/>
                <a:gd name="T9" fmla="*/ 0 h 156"/>
                <a:gd name="T10" fmla="*/ 194 w 213"/>
                <a:gd name="T11" fmla="*/ 0 h 156"/>
                <a:gd name="T12" fmla="*/ 213 w 213"/>
                <a:gd name="T13" fmla="*/ 20 h 156"/>
                <a:gd name="T14" fmla="*/ 213 w 213"/>
                <a:gd name="T15" fmla="*/ 137 h 156"/>
                <a:gd name="T16" fmla="*/ 194 w 213"/>
                <a:gd name="T17" fmla="*/ 156 h 156"/>
                <a:gd name="T18" fmla="*/ 23 w 213"/>
                <a:gd name="T19" fmla="*/ 133 h 156"/>
                <a:gd name="T20" fmla="*/ 190 w 213"/>
                <a:gd name="T21" fmla="*/ 133 h 156"/>
                <a:gd name="T22" fmla="*/ 190 w 213"/>
                <a:gd name="T23" fmla="*/ 24 h 156"/>
                <a:gd name="T24" fmla="*/ 23 w 213"/>
                <a:gd name="T25" fmla="*/ 24 h 156"/>
                <a:gd name="T26" fmla="*/ 23 w 213"/>
                <a:gd name="T27" fmla="*/ 13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3" h="156">
                  <a:moveTo>
                    <a:pt x="194" y="156"/>
                  </a:moveTo>
                  <a:cubicBezTo>
                    <a:pt x="19" y="156"/>
                    <a:pt x="19" y="156"/>
                    <a:pt x="19" y="156"/>
                  </a:cubicBezTo>
                  <a:cubicBezTo>
                    <a:pt x="8" y="156"/>
                    <a:pt x="0" y="148"/>
                    <a:pt x="0" y="1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04" y="0"/>
                    <a:pt x="213" y="9"/>
                    <a:pt x="213" y="20"/>
                  </a:cubicBezTo>
                  <a:cubicBezTo>
                    <a:pt x="213" y="137"/>
                    <a:pt x="213" y="137"/>
                    <a:pt x="213" y="137"/>
                  </a:cubicBezTo>
                  <a:cubicBezTo>
                    <a:pt x="213" y="148"/>
                    <a:pt x="204" y="156"/>
                    <a:pt x="194" y="156"/>
                  </a:cubicBezTo>
                  <a:close/>
                  <a:moveTo>
                    <a:pt x="23" y="133"/>
                  </a:moveTo>
                  <a:cubicBezTo>
                    <a:pt x="190" y="133"/>
                    <a:pt x="190" y="133"/>
                    <a:pt x="190" y="133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3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BD3C680D-13D0-41DE-B04A-7AD7F6778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" y="6096000"/>
              <a:ext cx="327025" cy="238125"/>
            </a:xfrm>
            <a:custGeom>
              <a:avLst/>
              <a:gdLst>
                <a:gd name="T0" fmla="*/ 206 w 206"/>
                <a:gd name="T1" fmla="*/ 145 h 150"/>
                <a:gd name="T2" fmla="*/ 130 w 206"/>
                <a:gd name="T3" fmla="*/ 0 h 150"/>
                <a:gd name="T4" fmla="*/ 121 w 206"/>
                <a:gd name="T5" fmla="*/ 5 h 150"/>
                <a:gd name="T6" fmla="*/ 83 w 206"/>
                <a:gd name="T7" fmla="*/ 5 h 150"/>
                <a:gd name="T8" fmla="*/ 73 w 206"/>
                <a:gd name="T9" fmla="*/ 0 h 150"/>
                <a:gd name="T10" fmla="*/ 0 w 206"/>
                <a:gd name="T11" fmla="*/ 145 h 150"/>
                <a:gd name="T12" fmla="*/ 26 w 206"/>
                <a:gd name="T13" fmla="*/ 145 h 150"/>
                <a:gd name="T14" fmla="*/ 80 w 206"/>
                <a:gd name="T15" fmla="*/ 36 h 150"/>
                <a:gd name="T16" fmla="*/ 80 w 206"/>
                <a:gd name="T17" fmla="*/ 150 h 150"/>
                <a:gd name="T18" fmla="*/ 123 w 206"/>
                <a:gd name="T19" fmla="*/ 150 h 150"/>
                <a:gd name="T20" fmla="*/ 123 w 206"/>
                <a:gd name="T21" fmla="*/ 36 h 150"/>
                <a:gd name="T22" fmla="*/ 180 w 206"/>
                <a:gd name="T23" fmla="*/ 145 h 150"/>
                <a:gd name="T24" fmla="*/ 206 w 206"/>
                <a:gd name="T25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150">
                  <a:moveTo>
                    <a:pt x="206" y="145"/>
                  </a:moveTo>
                  <a:lnTo>
                    <a:pt x="130" y="0"/>
                  </a:lnTo>
                  <a:lnTo>
                    <a:pt x="121" y="5"/>
                  </a:lnTo>
                  <a:lnTo>
                    <a:pt x="83" y="5"/>
                  </a:lnTo>
                  <a:lnTo>
                    <a:pt x="73" y="0"/>
                  </a:lnTo>
                  <a:lnTo>
                    <a:pt x="0" y="145"/>
                  </a:lnTo>
                  <a:lnTo>
                    <a:pt x="26" y="145"/>
                  </a:lnTo>
                  <a:lnTo>
                    <a:pt x="80" y="36"/>
                  </a:lnTo>
                  <a:lnTo>
                    <a:pt x="80" y="150"/>
                  </a:lnTo>
                  <a:lnTo>
                    <a:pt x="123" y="150"/>
                  </a:lnTo>
                  <a:lnTo>
                    <a:pt x="123" y="36"/>
                  </a:lnTo>
                  <a:lnTo>
                    <a:pt x="180" y="145"/>
                  </a:lnTo>
                  <a:lnTo>
                    <a:pt x="206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1536A4A7-D457-4966-89DF-DB7CB19EED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838" y="5700713"/>
              <a:ext cx="296862" cy="293687"/>
            </a:xfrm>
            <a:custGeom>
              <a:avLst/>
              <a:gdLst>
                <a:gd name="T0" fmla="*/ 18 w 79"/>
                <a:gd name="T1" fmla="*/ 27 h 78"/>
                <a:gd name="T2" fmla="*/ 13 w 79"/>
                <a:gd name="T3" fmla="*/ 26 h 78"/>
                <a:gd name="T4" fmla="*/ 28 w 79"/>
                <a:gd name="T5" fmla="*/ 45 h 78"/>
                <a:gd name="T6" fmla="*/ 28 w 79"/>
                <a:gd name="T7" fmla="*/ 40 h 78"/>
                <a:gd name="T8" fmla="*/ 18 w 79"/>
                <a:gd name="T9" fmla="*/ 27 h 78"/>
                <a:gd name="T10" fmla="*/ 76 w 79"/>
                <a:gd name="T11" fmla="*/ 64 h 78"/>
                <a:gd name="T12" fmla="*/ 58 w 79"/>
                <a:gd name="T13" fmla="*/ 47 h 78"/>
                <a:gd name="T14" fmla="*/ 57 w 79"/>
                <a:gd name="T15" fmla="*/ 49 h 78"/>
                <a:gd name="T16" fmla="*/ 53 w 79"/>
                <a:gd name="T17" fmla="*/ 46 h 78"/>
                <a:gd name="T18" fmla="*/ 59 w 79"/>
                <a:gd name="T19" fmla="*/ 29 h 78"/>
                <a:gd name="T20" fmla="*/ 29 w 79"/>
                <a:gd name="T21" fmla="*/ 0 h 78"/>
                <a:gd name="T22" fmla="*/ 0 w 79"/>
                <a:gd name="T23" fmla="*/ 29 h 78"/>
                <a:gd name="T24" fmla="*/ 29 w 79"/>
                <a:gd name="T25" fmla="*/ 58 h 78"/>
                <a:gd name="T26" fmla="*/ 47 w 79"/>
                <a:gd name="T27" fmla="*/ 52 h 78"/>
                <a:gd name="T28" fmla="*/ 50 w 79"/>
                <a:gd name="T29" fmla="*/ 55 h 78"/>
                <a:gd name="T30" fmla="*/ 48 w 79"/>
                <a:gd name="T31" fmla="*/ 57 h 78"/>
                <a:gd name="T32" fmla="*/ 65 w 79"/>
                <a:gd name="T33" fmla="*/ 75 h 78"/>
                <a:gd name="T34" fmla="*/ 76 w 79"/>
                <a:gd name="T35" fmla="*/ 75 h 78"/>
                <a:gd name="T36" fmla="*/ 76 w 79"/>
                <a:gd name="T37" fmla="*/ 64 h 78"/>
                <a:gd name="T38" fmla="*/ 29 w 79"/>
                <a:gd name="T39" fmla="*/ 51 h 78"/>
                <a:gd name="T40" fmla="*/ 7 w 79"/>
                <a:gd name="T41" fmla="*/ 29 h 78"/>
                <a:gd name="T42" fmla="*/ 29 w 79"/>
                <a:gd name="T43" fmla="*/ 7 h 78"/>
                <a:gd name="T44" fmla="*/ 51 w 79"/>
                <a:gd name="T45" fmla="*/ 29 h 78"/>
                <a:gd name="T46" fmla="*/ 29 w 79"/>
                <a:gd name="T47" fmla="*/ 5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9" h="78">
                  <a:moveTo>
                    <a:pt x="18" y="27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2" y="36"/>
                    <a:pt x="18" y="44"/>
                    <a:pt x="28" y="45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1" y="40"/>
                    <a:pt x="17" y="34"/>
                    <a:pt x="18" y="27"/>
                  </a:cubicBezTo>
                  <a:close/>
                  <a:moveTo>
                    <a:pt x="76" y="64"/>
                  </a:move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7" y="48"/>
                    <a:pt x="57" y="49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7" y="41"/>
                    <a:pt x="59" y="35"/>
                    <a:pt x="59" y="29"/>
                  </a:cubicBezTo>
                  <a:cubicBezTo>
                    <a:pt x="59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6" y="58"/>
                    <a:pt x="42" y="56"/>
                    <a:pt x="47" y="52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6"/>
                    <a:pt x="49" y="56"/>
                    <a:pt x="48" y="57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8" y="78"/>
                    <a:pt x="73" y="78"/>
                    <a:pt x="76" y="75"/>
                  </a:cubicBezTo>
                  <a:cubicBezTo>
                    <a:pt x="79" y="72"/>
                    <a:pt x="79" y="67"/>
                    <a:pt x="76" y="64"/>
                  </a:cubicBezTo>
                  <a:close/>
                  <a:moveTo>
                    <a:pt x="29" y="51"/>
                  </a:moveTo>
                  <a:cubicBezTo>
                    <a:pt x="17" y="51"/>
                    <a:pt x="7" y="41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1" y="7"/>
                    <a:pt x="51" y="17"/>
                    <a:pt x="51" y="29"/>
                  </a:cubicBezTo>
                  <a:cubicBezTo>
                    <a:pt x="51" y="41"/>
                    <a:pt x="41" y="51"/>
                    <a:pt x="2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83953A30-B9E4-4900-A0D3-542F27D61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0" y="5748338"/>
              <a:ext cx="161925" cy="23812"/>
            </a:xfrm>
            <a:custGeom>
              <a:avLst/>
              <a:gdLst>
                <a:gd name="T0" fmla="*/ 43 w 43"/>
                <a:gd name="T1" fmla="*/ 3 h 6"/>
                <a:gd name="T2" fmla="*/ 41 w 43"/>
                <a:gd name="T3" fmla="*/ 6 h 6"/>
                <a:gd name="T4" fmla="*/ 1 w 43"/>
                <a:gd name="T5" fmla="*/ 6 h 6"/>
                <a:gd name="T6" fmla="*/ 0 w 43"/>
                <a:gd name="T7" fmla="*/ 3 h 6"/>
                <a:gd name="T8" fmla="*/ 0 w 43"/>
                <a:gd name="T9" fmla="*/ 3 h 6"/>
                <a:gd name="T10" fmla="*/ 1 w 43"/>
                <a:gd name="T11" fmla="*/ 0 h 6"/>
                <a:gd name="T12" fmla="*/ 41 w 43"/>
                <a:gd name="T13" fmla="*/ 0 h 6"/>
                <a:gd name="T14" fmla="*/ 43 w 43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">
                  <a:moveTo>
                    <a:pt x="43" y="3"/>
                  </a:moveTo>
                  <a:cubicBezTo>
                    <a:pt x="43" y="4"/>
                    <a:pt x="42" y="6"/>
                    <a:pt x="4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26ED05D-D45A-489F-97B7-5CA6F1869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0" y="5797550"/>
              <a:ext cx="161925" cy="23812"/>
            </a:xfrm>
            <a:custGeom>
              <a:avLst/>
              <a:gdLst>
                <a:gd name="T0" fmla="*/ 43 w 43"/>
                <a:gd name="T1" fmla="*/ 3 h 6"/>
                <a:gd name="T2" fmla="*/ 41 w 43"/>
                <a:gd name="T3" fmla="*/ 6 h 6"/>
                <a:gd name="T4" fmla="*/ 1 w 43"/>
                <a:gd name="T5" fmla="*/ 6 h 6"/>
                <a:gd name="T6" fmla="*/ 0 w 43"/>
                <a:gd name="T7" fmla="*/ 3 h 6"/>
                <a:gd name="T8" fmla="*/ 0 w 43"/>
                <a:gd name="T9" fmla="*/ 3 h 6"/>
                <a:gd name="T10" fmla="*/ 1 w 43"/>
                <a:gd name="T11" fmla="*/ 0 h 6"/>
                <a:gd name="T12" fmla="*/ 41 w 43"/>
                <a:gd name="T13" fmla="*/ 0 h 6"/>
                <a:gd name="T14" fmla="*/ 43 w 43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">
                  <a:moveTo>
                    <a:pt x="43" y="3"/>
                  </a:moveTo>
                  <a:cubicBezTo>
                    <a:pt x="43" y="4"/>
                    <a:pt x="42" y="6"/>
                    <a:pt x="4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3FE21195-10DB-4119-A95D-A424B5A3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0" y="5846763"/>
              <a:ext cx="161925" cy="22225"/>
            </a:xfrm>
            <a:custGeom>
              <a:avLst/>
              <a:gdLst>
                <a:gd name="T0" fmla="*/ 43 w 43"/>
                <a:gd name="T1" fmla="*/ 3 h 6"/>
                <a:gd name="T2" fmla="*/ 41 w 43"/>
                <a:gd name="T3" fmla="*/ 6 h 6"/>
                <a:gd name="T4" fmla="*/ 1 w 43"/>
                <a:gd name="T5" fmla="*/ 6 h 6"/>
                <a:gd name="T6" fmla="*/ 0 w 43"/>
                <a:gd name="T7" fmla="*/ 3 h 6"/>
                <a:gd name="T8" fmla="*/ 0 w 43"/>
                <a:gd name="T9" fmla="*/ 3 h 6"/>
                <a:gd name="T10" fmla="*/ 1 w 43"/>
                <a:gd name="T11" fmla="*/ 0 h 6"/>
                <a:gd name="T12" fmla="*/ 41 w 43"/>
                <a:gd name="T13" fmla="*/ 0 h 6"/>
                <a:gd name="T14" fmla="*/ 43 w 43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">
                  <a:moveTo>
                    <a:pt x="43" y="3"/>
                  </a:moveTo>
                  <a:cubicBezTo>
                    <a:pt x="43" y="5"/>
                    <a:pt x="42" y="6"/>
                    <a:pt x="4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83D5E3A-DFE8-4A13-B1AB-0FD935501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0" y="5895975"/>
              <a:ext cx="90487" cy="22225"/>
            </a:xfrm>
            <a:custGeom>
              <a:avLst/>
              <a:gdLst>
                <a:gd name="T0" fmla="*/ 24 w 24"/>
                <a:gd name="T1" fmla="*/ 3 h 6"/>
                <a:gd name="T2" fmla="*/ 23 w 24"/>
                <a:gd name="T3" fmla="*/ 6 h 6"/>
                <a:gd name="T4" fmla="*/ 1 w 24"/>
                <a:gd name="T5" fmla="*/ 6 h 6"/>
                <a:gd name="T6" fmla="*/ 0 w 24"/>
                <a:gd name="T7" fmla="*/ 3 h 6"/>
                <a:gd name="T8" fmla="*/ 0 w 24"/>
                <a:gd name="T9" fmla="*/ 3 h 6"/>
                <a:gd name="T10" fmla="*/ 1 w 24"/>
                <a:gd name="T11" fmla="*/ 0 h 6"/>
                <a:gd name="T12" fmla="*/ 23 w 24"/>
                <a:gd name="T13" fmla="*/ 0 h 6"/>
                <a:gd name="T14" fmla="*/ 24 w 24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">
                  <a:moveTo>
                    <a:pt x="24" y="3"/>
                  </a:moveTo>
                  <a:cubicBezTo>
                    <a:pt x="24" y="5"/>
                    <a:pt x="24" y="6"/>
                    <a:pt x="23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4" y="2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Rectangle 115">
            <a:extLst>
              <a:ext uri="{FF2B5EF4-FFF2-40B4-BE49-F238E27FC236}">
                <a16:creationId xmlns:a16="http://schemas.microsoft.com/office/drawing/2014/main" id="{C979EDB9-20E6-46A3-BA5B-23F6EF9AA0B4}"/>
              </a:ext>
            </a:extLst>
          </p:cNvPr>
          <p:cNvSpPr/>
          <p:nvPr/>
        </p:nvSpPr>
        <p:spPr>
          <a:xfrm>
            <a:off x="4666745" y="5334035"/>
            <a:ext cx="2792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Текст</a:t>
            </a: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116">
            <a:extLst>
              <a:ext uri="{FF2B5EF4-FFF2-40B4-BE49-F238E27FC236}">
                <a16:creationId xmlns:a16="http://schemas.microsoft.com/office/drawing/2014/main" id="{B108F2D3-2923-4A56-93D1-9A243043286C}"/>
              </a:ext>
            </a:extLst>
          </p:cNvPr>
          <p:cNvSpPr/>
          <p:nvPr/>
        </p:nvSpPr>
        <p:spPr>
          <a:xfrm>
            <a:off x="4719739" y="5673122"/>
            <a:ext cx="2683935" cy="28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sz="12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Описание категории</a:t>
            </a:r>
            <a:endParaRPr lang="en-US" sz="12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2" name="Straight Connector 114">
            <a:extLst>
              <a:ext uri="{FF2B5EF4-FFF2-40B4-BE49-F238E27FC236}">
                <a16:creationId xmlns:a16="http://schemas.microsoft.com/office/drawing/2014/main" id="{ED740FA0-1625-4C7E-8551-F4E9C83C5EC4}"/>
              </a:ext>
            </a:extLst>
          </p:cNvPr>
          <p:cNvCxnSpPr>
            <a:cxnSpLocks/>
          </p:cNvCxnSpPr>
          <p:nvPr/>
        </p:nvCxnSpPr>
        <p:spPr>
          <a:xfrm>
            <a:off x="5680886" y="5184575"/>
            <a:ext cx="7267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3">
            <a:extLst>
              <a:ext uri="{FF2B5EF4-FFF2-40B4-BE49-F238E27FC236}">
                <a16:creationId xmlns:a16="http://schemas.microsoft.com/office/drawing/2014/main" id="{B7839546-7497-4A27-B648-C7E904755928}"/>
              </a:ext>
            </a:extLst>
          </p:cNvPr>
          <p:cNvSpPr/>
          <p:nvPr/>
        </p:nvSpPr>
        <p:spPr>
          <a:xfrm>
            <a:off x="721970" y="4099937"/>
            <a:ext cx="3450612" cy="2202343"/>
          </a:xfrm>
          <a:prstGeom prst="roundRect">
            <a:avLst>
              <a:gd name="adj" fmla="val 5418"/>
            </a:avLst>
          </a:prstGeom>
          <a:solidFill>
            <a:srgbClr val="297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13">
            <a:extLst>
              <a:ext uri="{FF2B5EF4-FFF2-40B4-BE49-F238E27FC236}">
                <a16:creationId xmlns:a16="http://schemas.microsoft.com/office/drawing/2014/main" id="{1CF86564-AD43-41F0-A7D9-C8F1EBDD557C}"/>
              </a:ext>
            </a:extLst>
          </p:cNvPr>
          <p:cNvSpPr>
            <a:spLocks noEditPoints="1"/>
          </p:cNvSpPr>
          <p:nvPr/>
        </p:nvSpPr>
        <p:spPr bwMode="auto">
          <a:xfrm>
            <a:off x="2017724" y="4366727"/>
            <a:ext cx="859100" cy="653842"/>
          </a:xfrm>
          <a:custGeom>
            <a:avLst/>
            <a:gdLst>
              <a:gd name="T0" fmla="*/ 19 w 219"/>
              <a:gd name="T1" fmla="*/ 147 h 166"/>
              <a:gd name="T2" fmla="*/ 66 w 219"/>
              <a:gd name="T3" fmla="*/ 30 h 166"/>
              <a:gd name="T4" fmla="*/ 66 w 219"/>
              <a:gd name="T5" fmla="*/ 11 h 166"/>
              <a:gd name="T6" fmla="*/ 0 w 219"/>
              <a:gd name="T7" fmla="*/ 25 h 166"/>
              <a:gd name="T8" fmla="*/ 15 w 219"/>
              <a:gd name="T9" fmla="*/ 166 h 166"/>
              <a:gd name="T10" fmla="*/ 66 w 219"/>
              <a:gd name="T11" fmla="*/ 147 h 166"/>
              <a:gd name="T12" fmla="*/ 90 w 219"/>
              <a:gd name="T13" fmla="*/ 0 h 166"/>
              <a:gd name="T14" fmla="*/ 75 w 219"/>
              <a:gd name="T15" fmla="*/ 55 h 166"/>
              <a:gd name="T16" fmla="*/ 94 w 219"/>
              <a:gd name="T17" fmla="*/ 19 h 166"/>
              <a:gd name="T18" fmla="*/ 199 w 219"/>
              <a:gd name="T19" fmla="*/ 140 h 166"/>
              <a:gd name="T20" fmla="*/ 94 w 219"/>
              <a:gd name="T21" fmla="*/ 91 h 166"/>
              <a:gd name="T22" fmla="*/ 104 w 219"/>
              <a:gd name="T23" fmla="*/ 112 h 166"/>
              <a:gd name="T24" fmla="*/ 167 w 219"/>
              <a:gd name="T25" fmla="*/ 80 h 166"/>
              <a:gd name="T26" fmla="*/ 104 w 219"/>
              <a:gd name="T27" fmla="*/ 50 h 166"/>
              <a:gd name="T28" fmla="*/ 56 w 219"/>
              <a:gd name="T29" fmla="*/ 67 h 166"/>
              <a:gd name="T30" fmla="*/ 75 w 219"/>
              <a:gd name="T31" fmla="*/ 91 h 166"/>
              <a:gd name="T32" fmla="*/ 90 w 219"/>
              <a:gd name="T33" fmla="*/ 159 h 166"/>
              <a:gd name="T34" fmla="*/ 219 w 219"/>
              <a:gd name="T35" fmla="*/ 144 h 166"/>
              <a:gd name="T36" fmla="*/ 203 w 219"/>
              <a:gd name="T37" fmla="*/ 0 h 166"/>
              <a:gd name="T38" fmla="*/ 177 w 219"/>
              <a:gd name="T39" fmla="*/ 38 h 166"/>
              <a:gd name="T40" fmla="*/ 144 w 219"/>
              <a:gd name="T41" fmla="*/ 39 h 166"/>
              <a:gd name="T42" fmla="*/ 146 w 219"/>
              <a:gd name="T43" fmla="*/ 48 h 166"/>
              <a:gd name="T44" fmla="*/ 179 w 219"/>
              <a:gd name="T45" fmla="*/ 47 h 166"/>
              <a:gd name="T46" fmla="*/ 177 w 219"/>
              <a:gd name="T47" fmla="*/ 114 h 166"/>
              <a:gd name="T48" fmla="*/ 144 w 219"/>
              <a:gd name="T49" fmla="*/ 115 h 166"/>
              <a:gd name="T50" fmla="*/ 146 w 219"/>
              <a:gd name="T51" fmla="*/ 124 h 166"/>
              <a:gd name="T52" fmla="*/ 179 w 219"/>
              <a:gd name="T53" fmla="*/ 122 h 166"/>
              <a:gd name="T54" fmla="*/ 177 w 219"/>
              <a:gd name="T55" fmla="*/ 114 h 166"/>
              <a:gd name="T56" fmla="*/ 65 w 219"/>
              <a:gd name="T57" fmla="*/ 52 h 166"/>
              <a:gd name="T58" fmla="*/ 37 w 219"/>
              <a:gd name="T59" fmla="*/ 50 h 166"/>
              <a:gd name="T60" fmla="*/ 36 w 219"/>
              <a:gd name="T61" fmla="*/ 57 h 166"/>
              <a:gd name="T62" fmla="*/ 64 w 219"/>
              <a:gd name="T63" fmla="*/ 59 h 166"/>
              <a:gd name="T64" fmla="*/ 65 w 219"/>
              <a:gd name="T65" fmla="*/ 100 h 166"/>
              <a:gd name="T66" fmla="*/ 37 w 219"/>
              <a:gd name="T67" fmla="*/ 98 h 166"/>
              <a:gd name="T68" fmla="*/ 36 w 219"/>
              <a:gd name="T69" fmla="*/ 105 h 166"/>
              <a:gd name="T70" fmla="*/ 64 w 219"/>
              <a:gd name="T71" fmla="*/ 107 h 166"/>
              <a:gd name="T72" fmla="*/ 65 w 219"/>
              <a:gd name="T73" fmla="*/ 100 h 166"/>
              <a:gd name="T74" fmla="*/ 37 w 219"/>
              <a:gd name="T75" fmla="*/ 113 h 166"/>
              <a:gd name="T76" fmla="*/ 36 w 219"/>
              <a:gd name="T77" fmla="*/ 121 h 166"/>
              <a:gd name="T78" fmla="*/ 64 w 219"/>
              <a:gd name="T79" fmla="*/ 122 h 166"/>
              <a:gd name="T80" fmla="*/ 65 w 219"/>
              <a:gd name="T81" fmla="*/ 115 h 166"/>
              <a:gd name="T82" fmla="*/ 179 w 219"/>
              <a:gd name="T83" fmla="*/ 58 h 166"/>
              <a:gd name="T84" fmla="*/ 152 w 219"/>
              <a:gd name="T85" fmla="*/ 56 h 166"/>
              <a:gd name="T86" fmla="*/ 177 w 219"/>
              <a:gd name="T87" fmla="*/ 66 h 166"/>
              <a:gd name="T88" fmla="*/ 179 w 219"/>
              <a:gd name="T89" fmla="*/ 58 h 166"/>
              <a:gd name="T90" fmla="*/ 177 w 219"/>
              <a:gd name="T91" fmla="*/ 95 h 166"/>
              <a:gd name="T92" fmla="*/ 152 w 219"/>
              <a:gd name="T93" fmla="*/ 106 h 166"/>
              <a:gd name="T94" fmla="*/ 179 w 219"/>
              <a:gd name="T95" fmla="*/ 104 h 166"/>
              <a:gd name="T96" fmla="*/ 36 w 219"/>
              <a:gd name="T97" fmla="*/ 67 h 166"/>
              <a:gd name="T98" fmla="*/ 37 w 219"/>
              <a:gd name="T99" fmla="*/ 74 h 166"/>
              <a:gd name="T100" fmla="*/ 49 w 219"/>
              <a:gd name="T101" fmla="*/ 65 h 166"/>
              <a:gd name="T102" fmla="*/ 36 w 219"/>
              <a:gd name="T103" fmla="*/ 6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9" h="166">
                <a:moveTo>
                  <a:pt x="66" y="147"/>
                </a:moveTo>
                <a:cubicBezTo>
                  <a:pt x="19" y="147"/>
                  <a:pt x="19" y="147"/>
                  <a:pt x="19" y="147"/>
                </a:cubicBezTo>
                <a:cubicBezTo>
                  <a:pt x="19" y="30"/>
                  <a:pt x="19" y="30"/>
                  <a:pt x="19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4"/>
                  <a:pt x="66" y="12"/>
                  <a:pt x="66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7" y="11"/>
                  <a:pt x="0" y="17"/>
                  <a:pt x="0" y="2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60"/>
                  <a:pt x="7" y="166"/>
                  <a:pt x="15" y="166"/>
                </a:cubicBezTo>
                <a:cubicBezTo>
                  <a:pt x="81" y="166"/>
                  <a:pt x="81" y="166"/>
                  <a:pt x="81" y="166"/>
                </a:cubicBezTo>
                <a:cubicBezTo>
                  <a:pt x="73" y="163"/>
                  <a:pt x="67" y="156"/>
                  <a:pt x="66" y="147"/>
                </a:cubicBezTo>
                <a:close/>
                <a:moveTo>
                  <a:pt x="203" y="0"/>
                </a:moveTo>
                <a:cubicBezTo>
                  <a:pt x="90" y="0"/>
                  <a:pt x="90" y="0"/>
                  <a:pt x="90" y="0"/>
                </a:cubicBezTo>
                <a:cubicBezTo>
                  <a:pt x="82" y="0"/>
                  <a:pt x="75" y="7"/>
                  <a:pt x="75" y="15"/>
                </a:cubicBezTo>
                <a:cubicBezTo>
                  <a:pt x="75" y="55"/>
                  <a:pt x="75" y="55"/>
                  <a:pt x="75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4" y="19"/>
                  <a:pt x="94" y="19"/>
                  <a:pt x="94" y="19"/>
                </a:cubicBezTo>
                <a:cubicBezTo>
                  <a:pt x="199" y="19"/>
                  <a:pt x="199" y="19"/>
                  <a:pt x="199" y="19"/>
                </a:cubicBezTo>
                <a:cubicBezTo>
                  <a:pt x="199" y="140"/>
                  <a:pt x="199" y="140"/>
                  <a:pt x="199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94" y="91"/>
                  <a:pt x="94" y="91"/>
                  <a:pt x="94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67" y="80"/>
                  <a:pt x="167" y="80"/>
                  <a:pt x="167" y="80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91"/>
                  <a:pt x="56" y="91"/>
                  <a:pt x="56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75" y="152"/>
                  <a:pt x="82" y="159"/>
                  <a:pt x="90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212" y="159"/>
                  <a:pt x="219" y="152"/>
                  <a:pt x="219" y="144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19" y="7"/>
                  <a:pt x="212" y="0"/>
                  <a:pt x="203" y="0"/>
                </a:cubicBezTo>
                <a:close/>
                <a:moveTo>
                  <a:pt x="179" y="39"/>
                </a:moveTo>
                <a:cubicBezTo>
                  <a:pt x="179" y="39"/>
                  <a:pt x="178" y="38"/>
                  <a:pt x="177" y="38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5" y="38"/>
                  <a:pt x="144" y="39"/>
                  <a:pt x="144" y="39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47"/>
                  <a:pt x="145" y="48"/>
                  <a:pt x="146" y="48"/>
                </a:cubicBezTo>
                <a:cubicBezTo>
                  <a:pt x="177" y="48"/>
                  <a:pt x="177" y="48"/>
                  <a:pt x="177" y="48"/>
                </a:cubicBezTo>
                <a:cubicBezTo>
                  <a:pt x="178" y="48"/>
                  <a:pt x="179" y="47"/>
                  <a:pt x="179" y="47"/>
                </a:cubicBezTo>
                <a:lnTo>
                  <a:pt x="179" y="39"/>
                </a:lnTo>
                <a:close/>
                <a:moveTo>
                  <a:pt x="177" y="114"/>
                </a:moveTo>
                <a:cubicBezTo>
                  <a:pt x="146" y="114"/>
                  <a:pt x="146" y="114"/>
                  <a:pt x="146" y="114"/>
                </a:cubicBezTo>
                <a:cubicBezTo>
                  <a:pt x="145" y="114"/>
                  <a:pt x="144" y="114"/>
                  <a:pt x="144" y="115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4" y="123"/>
                  <a:pt x="145" y="124"/>
                  <a:pt x="146" y="124"/>
                </a:cubicBezTo>
                <a:cubicBezTo>
                  <a:pt x="177" y="124"/>
                  <a:pt x="177" y="124"/>
                  <a:pt x="177" y="124"/>
                </a:cubicBezTo>
                <a:cubicBezTo>
                  <a:pt x="178" y="124"/>
                  <a:pt x="179" y="123"/>
                  <a:pt x="179" y="122"/>
                </a:cubicBezTo>
                <a:cubicBezTo>
                  <a:pt x="179" y="115"/>
                  <a:pt x="179" y="115"/>
                  <a:pt x="179" y="115"/>
                </a:cubicBezTo>
                <a:cubicBezTo>
                  <a:pt x="179" y="114"/>
                  <a:pt x="178" y="114"/>
                  <a:pt x="177" y="114"/>
                </a:cubicBezTo>
                <a:close/>
                <a:moveTo>
                  <a:pt x="65" y="57"/>
                </a:moveTo>
                <a:cubicBezTo>
                  <a:pt x="65" y="52"/>
                  <a:pt x="65" y="52"/>
                  <a:pt x="65" y="52"/>
                </a:cubicBezTo>
                <a:cubicBezTo>
                  <a:pt x="65" y="51"/>
                  <a:pt x="65" y="50"/>
                  <a:pt x="64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51"/>
                  <a:pt x="36" y="52"/>
                </a:cubicBezTo>
                <a:cubicBezTo>
                  <a:pt x="36" y="57"/>
                  <a:pt x="36" y="57"/>
                  <a:pt x="36" y="57"/>
                </a:cubicBezTo>
                <a:cubicBezTo>
                  <a:pt x="36" y="58"/>
                  <a:pt x="37" y="59"/>
                  <a:pt x="37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8"/>
                  <a:pt x="65" y="57"/>
                </a:cubicBezTo>
                <a:close/>
                <a:moveTo>
                  <a:pt x="65" y="100"/>
                </a:moveTo>
                <a:cubicBezTo>
                  <a:pt x="65" y="99"/>
                  <a:pt x="65" y="98"/>
                  <a:pt x="64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6" y="99"/>
                  <a:pt x="36" y="100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36" y="106"/>
                  <a:pt x="37" y="107"/>
                  <a:pt x="37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5" y="107"/>
                  <a:pt x="65" y="106"/>
                  <a:pt x="65" y="105"/>
                </a:cubicBezTo>
                <a:lnTo>
                  <a:pt x="65" y="100"/>
                </a:lnTo>
                <a:close/>
                <a:moveTo>
                  <a:pt x="64" y="113"/>
                </a:moveTo>
                <a:cubicBezTo>
                  <a:pt x="37" y="113"/>
                  <a:pt x="37" y="113"/>
                  <a:pt x="37" y="113"/>
                </a:cubicBezTo>
                <a:cubicBezTo>
                  <a:pt x="37" y="113"/>
                  <a:pt x="36" y="114"/>
                  <a:pt x="36" y="115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21"/>
                  <a:pt x="37" y="122"/>
                  <a:pt x="37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5" y="122"/>
                  <a:pt x="65" y="121"/>
                  <a:pt x="65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5" y="114"/>
                  <a:pt x="65" y="113"/>
                  <a:pt x="64" y="113"/>
                </a:cubicBezTo>
                <a:close/>
                <a:moveTo>
                  <a:pt x="179" y="58"/>
                </a:moveTo>
                <a:cubicBezTo>
                  <a:pt x="179" y="57"/>
                  <a:pt x="178" y="56"/>
                  <a:pt x="177" y="5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62" y="66"/>
                  <a:pt x="162" y="66"/>
                  <a:pt x="162" y="66"/>
                </a:cubicBezTo>
                <a:cubicBezTo>
                  <a:pt x="177" y="66"/>
                  <a:pt x="177" y="66"/>
                  <a:pt x="177" y="66"/>
                </a:cubicBezTo>
                <a:cubicBezTo>
                  <a:pt x="178" y="66"/>
                  <a:pt x="179" y="66"/>
                  <a:pt x="179" y="65"/>
                </a:cubicBezTo>
                <a:lnTo>
                  <a:pt x="179" y="58"/>
                </a:lnTo>
                <a:close/>
                <a:moveTo>
                  <a:pt x="179" y="97"/>
                </a:moveTo>
                <a:cubicBezTo>
                  <a:pt x="179" y="96"/>
                  <a:pt x="178" y="95"/>
                  <a:pt x="177" y="95"/>
                </a:cubicBezTo>
                <a:cubicBezTo>
                  <a:pt x="161" y="95"/>
                  <a:pt x="161" y="95"/>
                  <a:pt x="161" y="95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8" y="106"/>
                  <a:pt x="179" y="105"/>
                  <a:pt x="179" y="104"/>
                </a:cubicBezTo>
                <a:lnTo>
                  <a:pt x="179" y="97"/>
                </a:lnTo>
                <a:close/>
                <a:moveTo>
                  <a:pt x="36" y="67"/>
                </a:moveTo>
                <a:cubicBezTo>
                  <a:pt x="36" y="73"/>
                  <a:pt x="36" y="73"/>
                  <a:pt x="36" y="73"/>
                </a:cubicBezTo>
                <a:cubicBezTo>
                  <a:pt x="36" y="73"/>
                  <a:pt x="37" y="74"/>
                  <a:pt x="3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65"/>
                  <a:pt x="49" y="65"/>
                  <a:pt x="49" y="65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65"/>
                  <a:pt x="36" y="66"/>
                  <a:pt x="36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124">
            <a:extLst>
              <a:ext uri="{FF2B5EF4-FFF2-40B4-BE49-F238E27FC236}">
                <a16:creationId xmlns:a16="http://schemas.microsoft.com/office/drawing/2014/main" id="{9B08E760-FA99-4B5B-B2CC-B580966D699B}"/>
              </a:ext>
            </a:extLst>
          </p:cNvPr>
          <p:cNvSpPr/>
          <p:nvPr/>
        </p:nvSpPr>
        <p:spPr>
          <a:xfrm>
            <a:off x="1050960" y="5324696"/>
            <a:ext cx="2792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Текст</a:t>
            </a: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125">
            <a:extLst>
              <a:ext uri="{FF2B5EF4-FFF2-40B4-BE49-F238E27FC236}">
                <a16:creationId xmlns:a16="http://schemas.microsoft.com/office/drawing/2014/main" id="{1B971E14-CE89-4AB5-970D-808234034CE5}"/>
              </a:ext>
            </a:extLst>
          </p:cNvPr>
          <p:cNvSpPr/>
          <p:nvPr/>
        </p:nvSpPr>
        <p:spPr>
          <a:xfrm>
            <a:off x="1105307" y="5700636"/>
            <a:ext cx="2683935" cy="28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sz="12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Описание категории</a:t>
            </a:r>
            <a:endParaRPr lang="en-US" sz="12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8" name="Straight Connector 123">
            <a:extLst>
              <a:ext uri="{FF2B5EF4-FFF2-40B4-BE49-F238E27FC236}">
                <a16:creationId xmlns:a16="http://schemas.microsoft.com/office/drawing/2014/main" id="{FDB91EA4-12B3-449D-88A7-E2F01374AF0C}"/>
              </a:ext>
            </a:extLst>
          </p:cNvPr>
          <p:cNvCxnSpPr>
            <a:cxnSpLocks/>
          </p:cNvCxnSpPr>
          <p:nvPr/>
        </p:nvCxnSpPr>
        <p:spPr>
          <a:xfrm>
            <a:off x="2083916" y="5164585"/>
            <a:ext cx="7267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3">
            <a:extLst>
              <a:ext uri="{FF2B5EF4-FFF2-40B4-BE49-F238E27FC236}">
                <a16:creationId xmlns:a16="http://schemas.microsoft.com/office/drawing/2014/main" id="{2D626A79-BC55-4CE5-9961-6A4D0D89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46" y="203977"/>
            <a:ext cx="10515600" cy="605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dirty="0">
                <a:ea typeface="Open Sans" panose="020B0606030504020204" pitchFamily="34" charset="0"/>
                <a:cs typeface="Open Sans" panose="020B0606030504020204" pitchFamily="34" charset="0"/>
              </a:rPr>
              <a:t>Анализ ситуации/проблема</a:t>
            </a:r>
            <a:endParaRPr lang="en-US" sz="28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02D46453-7D7E-4383-891D-B5D41522F842}"/>
              </a:ext>
            </a:extLst>
          </p:cNvPr>
          <p:cNvSpPr/>
          <p:nvPr/>
        </p:nvSpPr>
        <p:spPr>
          <a:xfrm>
            <a:off x="574943" y="661902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Подзаголовок </a:t>
            </a:r>
            <a:endParaRPr lang="en-US" sz="2000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19E06B-6C57-477C-9261-914CA755E001}"/>
              </a:ext>
            </a:extLst>
          </p:cNvPr>
          <p:cNvSpPr/>
          <p:nvPr/>
        </p:nvSpPr>
        <p:spPr>
          <a:xfrm>
            <a:off x="7915907" y="1553321"/>
            <a:ext cx="3492500" cy="2207379"/>
          </a:xfrm>
          <a:prstGeom prst="roundRect">
            <a:avLst>
              <a:gd name="adj" fmla="val 5418"/>
            </a:avLst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58FBD16-0BB8-4D3C-B6F8-DFC90AEDE3ED}"/>
              </a:ext>
            </a:extLst>
          </p:cNvPr>
          <p:cNvSpPr/>
          <p:nvPr/>
        </p:nvSpPr>
        <p:spPr>
          <a:xfrm>
            <a:off x="8265841" y="2783315"/>
            <a:ext cx="2792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Текст</a:t>
            </a: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42E56BD-036C-4D78-9E44-926742A8C3C9}"/>
              </a:ext>
            </a:extLst>
          </p:cNvPr>
          <p:cNvSpPr/>
          <p:nvPr/>
        </p:nvSpPr>
        <p:spPr>
          <a:xfrm>
            <a:off x="8320187" y="3126636"/>
            <a:ext cx="2683935" cy="28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sz="12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Описание категории</a:t>
            </a:r>
            <a:endParaRPr lang="en-US" sz="12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03C7F685-2D36-400A-BB8E-DD6BEA346DF7}"/>
              </a:ext>
            </a:extLst>
          </p:cNvPr>
          <p:cNvSpPr>
            <a:spLocks noEditPoints="1"/>
          </p:cNvSpPr>
          <p:nvPr/>
        </p:nvSpPr>
        <p:spPr bwMode="auto">
          <a:xfrm>
            <a:off x="9245437" y="1768619"/>
            <a:ext cx="833437" cy="693737"/>
          </a:xfrm>
          <a:custGeom>
            <a:avLst/>
            <a:gdLst>
              <a:gd name="T0" fmla="*/ 77 w 221"/>
              <a:gd name="T1" fmla="*/ 22 h 184"/>
              <a:gd name="T2" fmla="*/ 32 w 221"/>
              <a:gd name="T3" fmla="*/ 22 h 184"/>
              <a:gd name="T4" fmla="*/ 105 w 221"/>
              <a:gd name="T5" fmla="*/ 127 h 184"/>
              <a:gd name="T6" fmla="*/ 147 w 221"/>
              <a:gd name="T7" fmla="*/ 88 h 184"/>
              <a:gd name="T8" fmla="*/ 110 w 221"/>
              <a:gd name="T9" fmla="*/ 98 h 184"/>
              <a:gd name="T10" fmla="*/ 84 w 221"/>
              <a:gd name="T11" fmla="*/ 52 h 184"/>
              <a:gd name="T12" fmla="*/ 62 w 221"/>
              <a:gd name="T13" fmla="*/ 52 h 184"/>
              <a:gd name="T14" fmla="*/ 58 w 221"/>
              <a:gd name="T15" fmla="*/ 61 h 184"/>
              <a:gd name="T16" fmla="*/ 63 w 221"/>
              <a:gd name="T17" fmla="*/ 72 h 184"/>
              <a:gd name="T18" fmla="*/ 54 w 221"/>
              <a:gd name="T19" fmla="*/ 105 h 184"/>
              <a:gd name="T20" fmla="*/ 48 w 221"/>
              <a:gd name="T21" fmla="*/ 69 h 184"/>
              <a:gd name="T22" fmla="*/ 48 w 221"/>
              <a:gd name="T23" fmla="*/ 54 h 184"/>
              <a:gd name="T24" fmla="*/ 48 w 221"/>
              <a:gd name="T25" fmla="*/ 52 h 184"/>
              <a:gd name="T26" fmla="*/ 0 w 221"/>
              <a:gd name="T27" fmla="*/ 78 h 184"/>
              <a:gd name="T28" fmla="*/ 11 w 221"/>
              <a:gd name="T29" fmla="*/ 169 h 184"/>
              <a:gd name="T30" fmla="*/ 22 w 221"/>
              <a:gd name="T31" fmla="*/ 78 h 184"/>
              <a:gd name="T32" fmla="*/ 26 w 221"/>
              <a:gd name="T33" fmla="*/ 78 h 184"/>
              <a:gd name="T34" fmla="*/ 52 w 221"/>
              <a:gd name="T35" fmla="*/ 184 h 184"/>
              <a:gd name="T36" fmla="*/ 58 w 221"/>
              <a:gd name="T37" fmla="*/ 156 h 184"/>
              <a:gd name="T38" fmla="*/ 84 w 221"/>
              <a:gd name="T39" fmla="*/ 184 h 184"/>
              <a:gd name="T40" fmla="*/ 86 w 221"/>
              <a:gd name="T41" fmla="*/ 75 h 184"/>
              <a:gd name="T42" fmla="*/ 88 w 221"/>
              <a:gd name="T43" fmla="*/ 78 h 184"/>
              <a:gd name="T44" fmla="*/ 105 w 221"/>
              <a:gd name="T45" fmla="*/ 127 h 184"/>
              <a:gd name="T46" fmla="*/ 86 w 221"/>
              <a:gd name="T47" fmla="*/ 19 h 184"/>
              <a:gd name="T48" fmla="*/ 86 w 221"/>
              <a:gd name="T49" fmla="*/ 29 h 184"/>
              <a:gd name="T50" fmla="*/ 211 w 221"/>
              <a:gd name="T51" fmla="*/ 29 h 184"/>
              <a:gd name="T52" fmla="*/ 211 w 221"/>
              <a:gd name="T53" fmla="*/ 39 h 184"/>
              <a:gd name="T54" fmla="*/ 108 w 221"/>
              <a:gd name="T55" fmla="*/ 49 h 184"/>
              <a:gd name="T56" fmla="*/ 192 w 221"/>
              <a:gd name="T57" fmla="*/ 129 h 184"/>
              <a:gd name="T58" fmla="*/ 115 w 221"/>
              <a:gd name="T59" fmla="*/ 130 h 184"/>
              <a:gd name="T60" fmla="*/ 104 w 221"/>
              <a:gd name="T61" fmla="*/ 139 h 184"/>
              <a:gd name="T62" fmla="*/ 129 w 221"/>
              <a:gd name="T63" fmla="*/ 162 h 184"/>
              <a:gd name="T64" fmla="*/ 93 w 221"/>
              <a:gd name="T65" fmla="*/ 182 h 184"/>
              <a:gd name="T66" fmla="*/ 134 w 221"/>
              <a:gd name="T67" fmla="*/ 171 h 184"/>
              <a:gd name="T68" fmla="*/ 184 w 221"/>
              <a:gd name="T69" fmla="*/ 184 h 184"/>
              <a:gd name="T70" fmla="*/ 189 w 221"/>
              <a:gd name="T71" fmla="*/ 181 h 184"/>
              <a:gd name="T72" fmla="*/ 139 w 221"/>
              <a:gd name="T73" fmla="*/ 162 h 184"/>
              <a:gd name="T74" fmla="*/ 192 w 221"/>
              <a:gd name="T75" fmla="*/ 139 h 184"/>
              <a:gd name="T76" fmla="*/ 202 w 221"/>
              <a:gd name="T77" fmla="*/ 49 h 184"/>
              <a:gd name="T78" fmla="*/ 221 w 221"/>
              <a:gd name="T79" fmla="*/ 39 h 184"/>
              <a:gd name="T80" fmla="*/ 211 w 221"/>
              <a:gd name="T81" fmla="*/ 19 h 184"/>
              <a:gd name="T82" fmla="*/ 124 w 221"/>
              <a:gd name="T83" fmla="*/ 82 h 184"/>
              <a:gd name="T84" fmla="*/ 146 w 221"/>
              <a:gd name="T85" fmla="*/ 67 h 184"/>
              <a:gd name="T86" fmla="*/ 153 w 221"/>
              <a:gd name="T87" fmla="*/ 97 h 184"/>
              <a:gd name="T88" fmla="*/ 158 w 221"/>
              <a:gd name="T89" fmla="*/ 100 h 184"/>
              <a:gd name="T90" fmla="*/ 159 w 221"/>
              <a:gd name="T91" fmla="*/ 103 h 184"/>
              <a:gd name="T92" fmla="*/ 179 w 221"/>
              <a:gd name="T93" fmla="*/ 116 h 184"/>
              <a:gd name="T94" fmla="*/ 166 w 221"/>
              <a:gd name="T95" fmla="*/ 96 h 184"/>
              <a:gd name="T96" fmla="*/ 163 w 221"/>
              <a:gd name="T97" fmla="*/ 95 h 184"/>
              <a:gd name="T98" fmla="*/ 146 w 221"/>
              <a:gd name="T99" fmla="*/ 62 h 184"/>
              <a:gd name="T100" fmla="*/ 145 w 221"/>
              <a:gd name="T101" fmla="*/ 70 h 184"/>
              <a:gd name="T102" fmla="*/ 155 w 221"/>
              <a:gd name="T103" fmla="*/ 8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1" h="184">
                <a:moveTo>
                  <a:pt x="55" y="45"/>
                </a:moveTo>
                <a:cubicBezTo>
                  <a:pt x="67" y="45"/>
                  <a:pt x="77" y="35"/>
                  <a:pt x="77" y="22"/>
                </a:cubicBezTo>
                <a:cubicBezTo>
                  <a:pt x="77" y="10"/>
                  <a:pt x="67" y="0"/>
                  <a:pt x="55" y="0"/>
                </a:cubicBezTo>
                <a:cubicBezTo>
                  <a:pt x="42" y="0"/>
                  <a:pt x="32" y="10"/>
                  <a:pt x="32" y="22"/>
                </a:cubicBezTo>
                <a:cubicBezTo>
                  <a:pt x="32" y="35"/>
                  <a:pt x="42" y="45"/>
                  <a:pt x="55" y="45"/>
                </a:cubicBezTo>
                <a:close/>
                <a:moveTo>
                  <a:pt x="105" y="127"/>
                </a:moveTo>
                <a:cubicBezTo>
                  <a:pt x="143" y="103"/>
                  <a:pt x="143" y="103"/>
                  <a:pt x="143" y="103"/>
                </a:cubicBezTo>
                <a:cubicBezTo>
                  <a:pt x="149" y="100"/>
                  <a:pt x="150" y="93"/>
                  <a:pt x="147" y="88"/>
                </a:cubicBezTo>
                <a:cubicBezTo>
                  <a:pt x="144" y="83"/>
                  <a:pt x="137" y="81"/>
                  <a:pt x="132" y="84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10" y="63"/>
                  <a:pt x="98" y="52"/>
                  <a:pt x="84" y="52"/>
                </a:cubicBezTo>
                <a:cubicBezTo>
                  <a:pt x="61" y="52"/>
                  <a:pt x="61" y="52"/>
                  <a:pt x="61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2" y="53"/>
                  <a:pt x="62" y="53"/>
                  <a:pt x="62" y="54"/>
                </a:cubicBezTo>
                <a:cubicBezTo>
                  <a:pt x="58" y="60"/>
                  <a:pt x="60" y="57"/>
                  <a:pt x="58" y="61"/>
                </a:cubicBezTo>
                <a:cubicBezTo>
                  <a:pt x="60" y="66"/>
                  <a:pt x="60" y="65"/>
                  <a:pt x="62" y="69"/>
                </a:cubicBezTo>
                <a:cubicBezTo>
                  <a:pt x="63" y="70"/>
                  <a:pt x="63" y="71"/>
                  <a:pt x="63" y="72"/>
                </a:cubicBezTo>
                <a:cubicBezTo>
                  <a:pt x="56" y="105"/>
                  <a:pt x="56" y="105"/>
                  <a:pt x="56" y="105"/>
                </a:cubicBezTo>
                <a:cubicBezTo>
                  <a:pt x="55" y="106"/>
                  <a:pt x="54" y="106"/>
                  <a:pt x="54" y="105"/>
                </a:cubicBezTo>
                <a:cubicBezTo>
                  <a:pt x="53" y="101"/>
                  <a:pt x="48" y="76"/>
                  <a:pt x="47" y="72"/>
                </a:cubicBezTo>
                <a:cubicBezTo>
                  <a:pt x="47" y="71"/>
                  <a:pt x="47" y="70"/>
                  <a:pt x="48" y="69"/>
                </a:cubicBezTo>
                <a:cubicBezTo>
                  <a:pt x="52" y="61"/>
                  <a:pt x="52" y="61"/>
                  <a:pt x="52" y="61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3"/>
                  <a:pt x="48" y="53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11" y="52"/>
                  <a:pt x="0" y="63"/>
                  <a:pt x="0" y="7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64"/>
                  <a:pt x="5" y="169"/>
                  <a:pt x="11" y="169"/>
                </a:cubicBezTo>
                <a:cubicBezTo>
                  <a:pt x="17" y="169"/>
                  <a:pt x="22" y="164"/>
                  <a:pt x="22" y="15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7"/>
                  <a:pt x="22" y="76"/>
                  <a:pt x="24" y="76"/>
                </a:cubicBezTo>
                <a:cubicBezTo>
                  <a:pt x="25" y="76"/>
                  <a:pt x="26" y="77"/>
                  <a:pt x="26" y="78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52" y="184"/>
                  <a:pt x="52" y="184"/>
                  <a:pt x="52" y="184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58" y="184"/>
                  <a:pt x="58" y="184"/>
                  <a:pt x="58" y="184"/>
                </a:cubicBezTo>
                <a:cubicBezTo>
                  <a:pt x="84" y="184"/>
                  <a:pt x="84" y="184"/>
                  <a:pt x="84" y="184"/>
                </a:cubicBezTo>
                <a:cubicBezTo>
                  <a:pt x="84" y="147"/>
                  <a:pt x="84" y="165"/>
                  <a:pt x="84" y="78"/>
                </a:cubicBezTo>
                <a:cubicBezTo>
                  <a:pt x="84" y="76"/>
                  <a:pt x="85" y="75"/>
                  <a:pt x="86" y="75"/>
                </a:cubicBezTo>
                <a:cubicBezTo>
                  <a:pt x="87" y="75"/>
                  <a:pt x="88" y="76"/>
                  <a:pt x="88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8" y="117"/>
                  <a:pt x="88" y="117"/>
                  <a:pt x="88" y="117"/>
                </a:cubicBezTo>
                <a:cubicBezTo>
                  <a:pt x="88" y="126"/>
                  <a:pt x="98" y="131"/>
                  <a:pt x="105" y="127"/>
                </a:cubicBezTo>
                <a:close/>
                <a:moveTo>
                  <a:pt x="211" y="19"/>
                </a:moveTo>
                <a:cubicBezTo>
                  <a:pt x="86" y="19"/>
                  <a:pt x="86" y="19"/>
                  <a:pt x="86" y="19"/>
                </a:cubicBezTo>
                <a:cubicBezTo>
                  <a:pt x="86" y="20"/>
                  <a:pt x="86" y="21"/>
                  <a:pt x="86" y="22"/>
                </a:cubicBezTo>
                <a:cubicBezTo>
                  <a:pt x="86" y="24"/>
                  <a:pt x="86" y="27"/>
                  <a:pt x="86" y="29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1" y="39"/>
                  <a:pt x="211" y="39"/>
                  <a:pt x="211" y="39"/>
                </a:cubicBezTo>
                <a:cubicBezTo>
                  <a:pt x="211" y="39"/>
                  <a:pt x="211" y="39"/>
                  <a:pt x="211" y="39"/>
                </a:cubicBezTo>
                <a:cubicBezTo>
                  <a:pt x="92" y="39"/>
                  <a:pt x="92" y="39"/>
                  <a:pt x="92" y="39"/>
                </a:cubicBezTo>
                <a:cubicBezTo>
                  <a:pt x="98" y="41"/>
                  <a:pt x="104" y="44"/>
                  <a:pt x="108" y="49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192" y="129"/>
                  <a:pt x="192" y="129"/>
                  <a:pt x="192" y="129"/>
                </a:cubicBezTo>
                <a:cubicBezTo>
                  <a:pt x="192" y="129"/>
                  <a:pt x="192" y="130"/>
                  <a:pt x="192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04" y="139"/>
                  <a:pt x="104" y="139"/>
                  <a:pt x="104" y="13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9" y="162"/>
                  <a:pt x="129" y="162"/>
                  <a:pt x="129" y="162"/>
                </a:cubicBezTo>
                <a:cubicBezTo>
                  <a:pt x="93" y="172"/>
                  <a:pt x="93" y="172"/>
                  <a:pt x="93" y="172"/>
                </a:cubicBezTo>
                <a:cubicBezTo>
                  <a:pt x="93" y="182"/>
                  <a:pt x="93" y="182"/>
                  <a:pt x="93" y="182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84" y="184"/>
                  <a:pt x="184" y="184"/>
                  <a:pt x="184" y="184"/>
                </a:cubicBezTo>
                <a:cubicBezTo>
                  <a:pt x="184" y="184"/>
                  <a:pt x="184" y="184"/>
                  <a:pt x="185" y="184"/>
                </a:cubicBezTo>
                <a:cubicBezTo>
                  <a:pt x="187" y="184"/>
                  <a:pt x="189" y="183"/>
                  <a:pt x="189" y="181"/>
                </a:cubicBezTo>
                <a:cubicBezTo>
                  <a:pt x="190" y="178"/>
                  <a:pt x="189" y="176"/>
                  <a:pt x="186" y="175"/>
                </a:cubicBezTo>
                <a:cubicBezTo>
                  <a:pt x="139" y="162"/>
                  <a:pt x="139" y="162"/>
                  <a:pt x="139" y="162"/>
                </a:cubicBezTo>
                <a:cubicBezTo>
                  <a:pt x="139" y="139"/>
                  <a:pt x="139" y="139"/>
                  <a:pt x="139" y="139"/>
                </a:cubicBezTo>
                <a:cubicBezTo>
                  <a:pt x="192" y="139"/>
                  <a:pt x="192" y="139"/>
                  <a:pt x="192" y="139"/>
                </a:cubicBezTo>
                <a:cubicBezTo>
                  <a:pt x="197" y="139"/>
                  <a:pt x="202" y="135"/>
                  <a:pt x="202" y="129"/>
                </a:cubicBezTo>
                <a:cubicBezTo>
                  <a:pt x="202" y="49"/>
                  <a:pt x="202" y="49"/>
                  <a:pt x="202" y="49"/>
                </a:cubicBezTo>
                <a:cubicBezTo>
                  <a:pt x="211" y="49"/>
                  <a:pt x="211" y="49"/>
                  <a:pt x="211" y="49"/>
                </a:cubicBezTo>
                <a:cubicBezTo>
                  <a:pt x="216" y="49"/>
                  <a:pt x="221" y="44"/>
                  <a:pt x="221" y="39"/>
                </a:cubicBezTo>
                <a:cubicBezTo>
                  <a:pt x="221" y="29"/>
                  <a:pt x="221" y="29"/>
                  <a:pt x="221" y="29"/>
                </a:cubicBezTo>
                <a:cubicBezTo>
                  <a:pt x="221" y="24"/>
                  <a:pt x="216" y="19"/>
                  <a:pt x="211" y="19"/>
                </a:cubicBezTo>
                <a:close/>
                <a:moveTo>
                  <a:pt x="146" y="62"/>
                </a:moveTo>
                <a:cubicBezTo>
                  <a:pt x="134" y="62"/>
                  <a:pt x="125" y="71"/>
                  <a:pt x="124" y="82"/>
                </a:cubicBezTo>
                <a:cubicBezTo>
                  <a:pt x="130" y="79"/>
                  <a:pt x="130" y="79"/>
                  <a:pt x="130" y="79"/>
                </a:cubicBezTo>
                <a:cubicBezTo>
                  <a:pt x="132" y="72"/>
                  <a:pt x="138" y="67"/>
                  <a:pt x="146" y="67"/>
                </a:cubicBezTo>
                <a:cubicBezTo>
                  <a:pt x="154" y="67"/>
                  <a:pt x="161" y="74"/>
                  <a:pt x="161" y="83"/>
                </a:cubicBezTo>
                <a:cubicBezTo>
                  <a:pt x="161" y="89"/>
                  <a:pt x="158" y="95"/>
                  <a:pt x="153" y="97"/>
                </a:cubicBezTo>
                <a:cubicBezTo>
                  <a:pt x="152" y="100"/>
                  <a:pt x="151" y="102"/>
                  <a:pt x="149" y="104"/>
                </a:cubicBezTo>
                <a:cubicBezTo>
                  <a:pt x="153" y="104"/>
                  <a:pt x="156" y="102"/>
                  <a:pt x="158" y="100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0" y="103"/>
                  <a:pt x="160" y="103"/>
                  <a:pt x="159" y="103"/>
                </a:cubicBezTo>
                <a:cubicBezTo>
                  <a:pt x="172" y="116"/>
                  <a:pt x="172" y="116"/>
                  <a:pt x="172" y="116"/>
                </a:cubicBezTo>
                <a:cubicBezTo>
                  <a:pt x="174" y="118"/>
                  <a:pt x="177" y="118"/>
                  <a:pt x="179" y="116"/>
                </a:cubicBezTo>
                <a:cubicBezTo>
                  <a:pt x="181" y="114"/>
                  <a:pt x="181" y="111"/>
                  <a:pt x="179" y="109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66" y="97"/>
                  <a:pt x="166" y="97"/>
                  <a:pt x="165" y="98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5" y="92"/>
                  <a:pt x="167" y="88"/>
                  <a:pt x="167" y="83"/>
                </a:cubicBezTo>
                <a:cubicBezTo>
                  <a:pt x="167" y="72"/>
                  <a:pt x="157" y="62"/>
                  <a:pt x="146" y="62"/>
                </a:cubicBezTo>
                <a:close/>
                <a:moveTo>
                  <a:pt x="158" y="81"/>
                </a:moveTo>
                <a:cubicBezTo>
                  <a:pt x="158" y="74"/>
                  <a:pt x="152" y="69"/>
                  <a:pt x="145" y="70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50" y="73"/>
                  <a:pt x="155" y="76"/>
                  <a:pt x="155" y="81"/>
                </a:cubicBezTo>
                <a:lnTo>
                  <a:pt x="158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8A5673-3CC9-40F4-982E-2B8F5B178E9D}"/>
              </a:ext>
            </a:extLst>
          </p:cNvPr>
          <p:cNvCxnSpPr>
            <a:cxnSpLocks/>
          </p:cNvCxnSpPr>
          <p:nvPr/>
        </p:nvCxnSpPr>
        <p:spPr>
          <a:xfrm>
            <a:off x="9298797" y="2626362"/>
            <a:ext cx="7267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75">
            <a:extLst>
              <a:ext uri="{FF2B5EF4-FFF2-40B4-BE49-F238E27FC236}">
                <a16:creationId xmlns:a16="http://schemas.microsoft.com/office/drawing/2014/main" id="{4D19E06B-6C57-477C-9261-914CA755E001}"/>
              </a:ext>
            </a:extLst>
          </p:cNvPr>
          <p:cNvSpPr/>
          <p:nvPr/>
        </p:nvSpPr>
        <p:spPr>
          <a:xfrm>
            <a:off x="7915907" y="4105181"/>
            <a:ext cx="3492500" cy="2207379"/>
          </a:xfrm>
          <a:prstGeom prst="roundRect">
            <a:avLst>
              <a:gd name="adj" fmla="val 5418"/>
            </a:avLst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7">
            <a:extLst>
              <a:ext uri="{FF2B5EF4-FFF2-40B4-BE49-F238E27FC236}">
                <a16:creationId xmlns:a16="http://schemas.microsoft.com/office/drawing/2014/main" id="{A58FBD16-0BB8-4D3C-B6F8-DFC90AEDE3ED}"/>
              </a:ext>
            </a:extLst>
          </p:cNvPr>
          <p:cNvSpPr/>
          <p:nvPr/>
        </p:nvSpPr>
        <p:spPr>
          <a:xfrm>
            <a:off x="8265841" y="5335175"/>
            <a:ext cx="2792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Текст</a:t>
            </a: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108">
            <a:extLst>
              <a:ext uri="{FF2B5EF4-FFF2-40B4-BE49-F238E27FC236}">
                <a16:creationId xmlns:a16="http://schemas.microsoft.com/office/drawing/2014/main" id="{242E56BD-036C-4D78-9E44-926742A8C3C9}"/>
              </a:ext>
            </a:extLst>
          </p:cNvPr>
          <p:cNvSpPr/>
          <p:nvPr/>
        </p:nvSpPr>
        <p:spPr>
          <a:xfrm>
            <a:off x="8320187" y="5678496"/>
            <a:ext cx="2683935" cy="28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sz="12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Описание категории</a:t>
            </a:r>
            <a:endParaRPr lang="en-US" sz="12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03C7F685-2D36-400A-BB8E-DD6BEA346DF7}"/>
              </a:ext>
            </a:extLst>
          </p:cNvPr>
          <p:cNvSpPr>
            <a:spLocks noEditPoints="1"/>
          </p:cNvSpPr>
          <p:nvPr/>
        </p:nvSpPr>
        <p:spPr bwMode="auto">
          <a:xfrm>
            <a:off x="9245437" y="4320479"/>
            <a:ext cx="833437" cy="693737"/>
          </a:xfrm>
          <a:custGeom>
            <a:avLst/>
            <a:gdLst>
              <a:gd name="T0" fmla="*/ 77 w 221"/>
              <a:gd name="T1" fmla="*/ 22 h 184"/>
              <a:gd name="T2" fmla="*/ 32 w 221"/>
              <a:gd name="T3" fmla="*/ 22 h 184"/>
              <a:gd name="T4" fmla="*/ 105 w 221"/>
              <a:gd name="T5" fmla="*/ 127 h 184"/>
              <a:gd name="T6" fmla="*/ 147 w 221"/>
              <a:gd name="T7" fmla="*/ 88 h 184"/>
              <a:gd name="T8" fmla="*/ 110 w 221"/>
              <a:gd name="T9" fmla="*/ 98 h 184"/>
              <a:gd name="T10" fmla="*/ 84 w 221"/>
              <a:gd name="T11" fmla="*/ 52 h 184"/>
              <a:gd name="T12" fmla="*/ 62 w 221"/>
              <a:gd name="T13" fmla="*/ 52 h 184"/>
              <a:gd name="T14" fmla="*/ 58 w 221"/>
              <a:gd name="T15" fmla="*/ 61 h 184"/>
              <a:gd name="T16" fmla="*/ 63 w 221"/>
              <a:gd name="T17" fmla="*/ 72 h 184"/>
              <a:gd name="T18" fmla="*/ 54 w 221"/>
              <a:gd name="T19" fmla="*/ 105 h 184"/>
              <a:gd name="T20" fmla="*/ 48 w 221"/>
              <a:gd name="T21" fmla="*/ 69 h 184"/>
              <a:gd name="T22" fmla="*/ 48 w 221"/>
              <a:gd name="T23" fmla="*/ 54 h 184"/>
              <a:gd name="T24" fmla="*/ 48 w 221"/>
              <a:gd name="T25" fmla="*/ 52 h 184"/>
              <a:gd name="T26" fmla="*/ 0 w 221"/>
              <a:gd name="T27" fmla="*/ 78 h 184"/>
              <a:gd name="T28" fmla="*/ 11 w 221"/>
              <a:gd name="T29" fmla="*/ 169 h 184"/>
              <a:gd name="T30" fmla="*/ 22 w 221"/>
              <a:gd name="T31" fmla="*/ 78 h 184"/>
              <a:gd name="T32" fmla="*/ 26 w 221"/>
              <a:gd name="T33" fmla="*/ 78 h 184"/>
              <a:gd name="T34" fmla="*/ 52 w 221"/>
              <a:gd name="T35" fmla="*/ 184 h 184"/>
              <a:gd name="T36" fmla="*/ 58 w 221"/>
              <a:gd name="T37" fmla="*/ 156 h 184"/>
              <a:gd name="T38" fmla="*/ 84 w 221"/>
              <a:gd name="T39" fmla="*/ 184 h 184"/>
              <a:gd name="T40" fmla="*/ 86 w 221"/>
              <a:gd name="T41" fmla="*/ 75 h 184"/>
              <a:gd name="T42" fmla="*/ 88 w 221"/>
              <a:gd name="T43" fmla="*/ 78 h 184"/>
              <a:gd name="T44" fmla="*/ 105 w 221"/>
              <a:gd name="T45" fmla="*/ 127 h 184"/>
              <a:gd name="T46" fmla="*/ 86 w 221"/>
              <a:gd name="T47" fmla="*/ 19 h 184"/>
              <a:gd name="T48" fmla="*/ 86 w 221"/>
              <a:gd name="T49" fmla="*/ 29 h 184"/>
              <a:gd name="T50" fmla="*/ 211 w 221"/>
              <a:gd name="T51" fmla="*/ 29 h 184"/>
              <a:gd name="T52" fmla="*/ 211 w 221"/>
              <a:gd name="T53" fmla="*/ 39 h 184"/>
              <a:gd name="T54" fmla="*/ 108 w 221"/>
              <a:gd name="T55" fmla="*/ 49 h 184"/>
              <a:gd name="T56" fmla="*/ 192 w 221"/>
              <a:gd name="T57" fmla="*/ 129 h 184"/>
              <a:gd name="T58" fmla="*/ 115 w 221"/>
              <a:gd name="T59" fmla="*/ 130 h 184"/>
              <a:gd name="T60" fmla="*/ 104 w 221"/>
              <a:gd name="T61" fmla="*/ 139 h 184"/>
              <a:gd name="T62" fmla="*/ 129 w 221"/>
              <a:gd name="T63" fmla="*/ 162 h 184"/>
              <a:gd name="T64" fmla="*/ 93 w 221"/>
              <a:gd name="T65" fmla="*/ 182 h 184"/>
              <a:gd name="T66" fmla="*/ 134 w 221"/>
              <a:gd name="T67" fmla="*/ 171 h 184"/>
              <a:gd name="T68" fmla="*/ 184 w 221"/>
              <a:gd name="T69" fmla="*/ 184 h 184"/>
              <a:gd name="T70" fmla="*/ 189 w 221"/>
              <a:gd name="T71" fmla="*/ 181 h 184"/>
              <a:gd name="T72" fmla="*/ 139 w 221"/>
              <a:gd name="T73" fmla="*/ 162 h 184"/>
              <a:gd name="T74" fmla="*/ 192 w 221"/>
              <a:gd name="T75" fmla="*/ 139 h 184"/>
              <a:gd name="T76" fmla="*/ 202 w 221"/>
              <a:gd name="T77" fmla="*/ 49 h 184"/>
              <a:gd name="T78" fmla="*/ 221 w 221"/>
              <a:gd name="T79" fmla="*/ 39 h 184"/>
              <a:gd name="T80" fmla="*/ 211 w 221"/>
              <a:gd name="T81" fmla="*/ 19 h 184"/>
              <a:gd name="T82" fmla="*/ 124 w 221"/>
              <a:gd name="T83" fmla="*/ 82 h 184"/>
              <a:gd name="T84" fmla="*/ 146 w 221"/>
              <a:gd name="T85" fmla="*/ 67 h 184"/>
              <a:gd name="T86" fmla="*/ 153 w 221"/>
              <a:gd name="T87" fmla="*/ 97 h 184"/>
              <a:gd name="T88" fmla="*/ 158 w 221"/>
              <a:gd name="T89" fmla="*/ 100 h 184"/>
              <a:gd name="T90" fmla="*/ 159 w 221"/>
              <a:gd name="T91" fmla="*/ 103 h 184"/>
              <a:gd name="T92" fmla="*/ 179 w 221"/>
              <a:gd name="T93" fmla="*/ 116 h 184"/>
              <a:gd name="T94" fmla="*/ 166 w 221"/>
              <a:gd name="T95" fmla="*/ 96 h 184"/>
              <a:gd name="T96" fmla="*/ 163 w 221"/>
              <a:gd name="T97" fmla="*/ 95 h 184"/>
              <a:gd name="T98" fmla="*/ 146 w 221"/>
              <a:gd name="T99" fmla="*/ 62 h 184"/>
              <a:gd name="T100" fmla="*/ 145 w 221"/>
              <a:gd name="T101" fmla="*/ 70 h 184"/>
              <a:gd name="T102" fmla="*/ 155 w 221"/>
              <a:gd name="T103" fmla="*/ 8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1" h="184">
                <a:moveTo>
                  <a:pt x="55" y="45"/>
                </a:moveTo>
                <a:cubicBezTo>
                  <a:pt x="67" y="45"/>
                  <a:pt x="77" y="35"/>
                  <a:pt x="77" y="22"/>
                </a:cubicBezTo>
                <a:cubicBezTo>
                  <a:pt x="77" y="10"/>
                  <a:pt x="67" y="0"/>
                  <a:pt x="55" y="0"/>
                </a:cubicBezTo>
                <a:cubicBezTo>
                  <a:pt x="42" y="0"/>
                  <a:pt x="32" y="10"/>
                  <a:pt x="32" y="22"/>
                </a:cubicBezTo>
                <a:cubicBezTo>
                  <a:pt x="32" y="35"/>
                  <a:pt x="42" y="45"/>
                  <a:pt x="55" y="45"/>
                </a:cubicBezTo>
                <a:close/>
                <a:moveTo>
                  <a:pt x="105" y="127"/>
                </a:moveTo>
                <a:cubicBezTo>
                  <a:pt x="143" y="103"/>
                  <a:pt x="143" y="103"/>
                  <a:pt x="143" y="103"/>
                </a:cubicBezTo>
                <a:cubicBezTo>
                  <a:pt x="149" y="100"/>
                  <a:pt x="150" y="93"/>
                  <a:pt x="147" y="88"/>
                </a:cubicBezTo>
                <a:cubicBezTo>
                  <a:pt x="144" y="83"/>
                  <a:pt x="137" y="81"/>
                  <a:pt x="132" y="84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10" y="63"/>
                  <a:pt x="98" y="52"/>
                  <a:pt x="84" y="52"/>
                </a:cubicBezTo>
                <a:cubicBezTo>
                  <a:pt x="61" y="52"/>
                  <a:pt x="61" y="52"/>
                  <a:pt x="61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2" y="53"/>
                  <a:pt x="62" y="53"/>
                  <a:pt x="62" y="54"/>
                </a:cubicBezTo>
                <a:cubicBezTo>
                  <a:pt x="58" y="60"/>
                  <a:pt x="60" y="57"/>
                  <a:pt x="58" y="61"/>
                </a:cubicBezTo>
                <a:cubicBezTo>
                  <a:pt x="60" y="66"/>
                  <a:pt x="60" y="65"/>
                  <a:pt x="62" y="69"/>
                </a:cubicBezTo>
                <a:cubicBezTo>
                  <a:pt x="63" y="70"/>
                  <a:pt x="63" y="71"/>
                  <a:pt x="63" y="72"/>
                </a:cubicBezTo>
                <a:cubicBezTo>
                  <a:pt x="56" y="105"/>
                  <a:pt x="56" y="105"/>
                  <a:pt x="56" y="105"/>
                </a:cubicBezTo>
                <a:cubicBezTo>
                  <a:pt x="55" y="106"/>
                  <a:pt x="54" y="106"/>
                  <a:pt x="54" y="105"/>
                </a:cubicBezTo>
                <a:cubicBezTo>
                  <a:pt x="53" y="101"/>
                  <a:pt x="48" y="76"/>
                  <a:pt x="47" y="72"/>
                </a:cubicBezTo>
                <a:cubicBezTo>
                  <a:pt x="47" y="71"/>
                  <a:pt x="47" y="70"/>
                  <a:pt x="48" y="69"/>
                </a:cubicBezTo>
                <a:cubicBezTo>
                  <a:pt x="52" y="61"/>
                  <a:pt x="52" y="61"/>
                  <a:pt x="52" y="61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3"/>
                  <a:pt x="48" y="53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11" y="52"/>
                  <a:pt x="0" y="63"/>
                  <a:pt x="0" y="7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64"/>
                  <a:pt x="5" y="169"/>
                  <a:pt x="11" y="169"/>
                </a:cubicBezTo>
                <a:cubicBezTo>
                  <a:pt x="17" y="169"/>
                  <a:pt x="22" y="164"/>
                  <a:pt x="22" y="15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7"/>
                  <a:pt x="22" y="76"/>
                  <a:pt x="24" y="76"/>
                </a:cubicBezTo>
                <a:cubicBezTo>
                  <a:pt x="25" y="76"/>
                  <a:pt x="26" y="77"/>
                  <a:pt x="26" y="78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52" y="184"/>
                  <a:pt x="52" y="184"/>
                  <a:pt x="52" y="184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58" y="184"/>
                  <a:pt x="58" y="184"/>
                  <a:pt x="58" y="184"/>
                </a:cubicBezTo>
                <a:cubicBezTo>
                  <a:pt x="84" y="184"/>
                  <a:pt x="84" y="184"/>
                  <a:pt x="84" y="184"/>
                </a:cubicBezTo>
                <a:cubicBezTo>
                  <a:pt x="84" y="147"/>
                  <a:pt x="84" y="165"/>
                  <a:pt x="84" y="78"/>
                </a:cubicBezTo>
                <a:cubicBezTo>
                  <a:pt x="84" y="76"/>
                  <a:pt x="85" y="75"/>
                  <a:pt x="86" y="75"/>
                </a:cubicBezTo>
                <a:cubicBezTo>
                  <a:pt x="87" y="75"/>
                  <a:pt x="88" y="76"/>
                  <a:pt x="88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8" y="117"/>
                  <a:pt x="88" y="117"/>
                  <a:pt x="88" y="117"/>
                </a:cubicBezTo>
                <a:cubicBezTo>
                  <a:pt x="88" y="126"/>
                  <a:pt x="98" y="131"/>
                  <a:pt x="105" y="127"/>
                </a:cubicBezTo>
                <a:close/>
                <a:moveTo>
                  <a:pt x="211" y="19"/>
                </a:moveTo>
                <a:cubicBezTo>
                  <a:pt x="86" y="19"/>
                  <a:pt x="86" y="19"/>
                  <a:pt x="86" y="19"/>
                </a:cubicBezTo>
                <a:cubicBezTo>
                  <a:pt x="86" y="20"/>
                  <a:pt x="86" y="21"/>
                  <a:pt x="86" y="22"/>
                </a:cubicBezTo>
                <a:cubicBezTo>
                  <a:pt x="86" y="24"/>
                  <a:pt x="86" y="27"/>
                  <a:pt x="86" y="29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1" y="39"/>
                  <a:pt x="211" y="39"/>
                  <a:pt x="211" y="39"/>
                </a:cubicBezTo>
                <a:cubicBezTo>
                  <a:pt x="211" y="39"/>
                  <a:pt x="211" y="39"/>
                  <a:pt x="211" y="39"/>
                </a:cubicBezTo>
                <a:cubicBezTo>
                  <a:pt x="92" y="39"/>
                  <a:pt x="92" y="39"/>
                  <a:pt x="92" y="39"/>
                </a:cubicBezTo>
                <a:cubicBezTo>
                  <a:pt x="98" y="41"/>
                  <a:pt x="104" y="44"/>
                  <a:pt x="108" y="49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192" y="129"/>
                  <a:pt x="192" y="129"/>
                  <a:pt x="192" y="129"/>
                </a:cubicBezTo>
                <a:cubicBezTo>
                  <a:pt x="192" y="129"/>
                  <a:pt x="192" y="130"/>
                  <a:pt x="192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04" y="139"/>
                  <a:pt x="104" y="139"/>
                  <a:pt x="104" y="13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9" y="162"/>
                  <a:pt x="129" y="162"/>
                  <a:pt x="129" y="162"/>
                </a:cubicBezTo>
                <a:cubicBezTo>
                  <a:pt x="93" y="172"/>
                  <a:pt x="93" y="172"/>
                  <a:pt x="93" y="172"/>
                </a:cubicBezTo>
                <a:cubicBezTo>
                  <a:pt x="93" y="182"/>
                  <a:pt x="93" y="182"/>
                  <a:pt x="93" y="182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84" y="184"/>
                  <a:pt x="184" y="184"/>
                  <a:pt x="184" y="184"/>
                </a:cubicBezTo>
                <a:cubicBezTo>
                  <a:pt x="184" y="184"/>
                  <a:pt x="184" y="184"/>
                  <a:pt x="185" y="184"/>
                </a:cubicBezTo>
                <a:cubicBezTo>
                  <a:pt x="187" y="184"/>
                  <a:pt x="189" y="183"/>
                  <a:pt x="189" y="181"/>
                </a:cubicBezTo>
                <a:cubicBezTo>
                  <a:pt x="190" y="178"/>
                  <a:pt x="189" y="176"/>
                  <a:pt x="186" y="175"/>
                </a:cubicBezTo>
                <a:cubicBezTo>
                  <a:pt x="139" y="162"/>
                  <a:pt x="139" y="162"/>
                  <a:pt x="139" y="162"/>
                </a:cubicBezTo>
                <a:cubicBezTo>
                  <a:pt x="139" y="139"/>
                  <a:pt x="139" y="139"/>
                  <a:pt x="139" y="139"/>
                </a:cubicBezTo>
                <a:cubicBezTo>
                  <a:pt x="192" y="139"/>
                  <a:pt x="192" y="139"/>
                  <a:pt x="192" y="139"/>
                </a:cubicBezTo>
                <a:cubicBezTo>
                  <a:pt x="197" y="139"/>
                  <a:pt x="202" y="135"/>
                  <a:pt x="202" y="129"/>
                </a:cubicBezTo>
                <a:cubicBezTo>
                  <a:pt x="202" y="49"/>
                  <a:pt x="202" y="49"/>
                  <a:pt x="202" y="49"/>
                </a:cubicBezTo>
                <a:cubicBezTo>
                  <a:pt x="211" y="49"/>
                  <a:pt x="211" y="49"/>
                  <a:pt x="211" y="49"/>
                </a:cubicBezTo>
                <a:cubicBezTo>
                  <a:pt x="216" y="49"/>
                  <a:pt x="221" y="44"/>
                  <a:pt x="221" y="39"/>
                </a:cubicBezTo>
                <a:cubicBezTo>
                  <a:pt x="221" y="29"/>
                  <a:pt x="221" y="29"/>
                  <a:pt x="221" y="29"/>
                </a:cubicBezTo>
                <a:cubicBezTo>
                  <a:pt x="221" y="24"/>
                  <a:pt x="216" y="19"/>
                  <a:pt x="211" y="19"/>
                </a:cubicBezTo>
                <a:close/>
                <a:moveTo>
                  <a:pt x="146" y="62"/>
                </a:moveTo>
                <a:cubicBezTo>
                  <a:pt x="134" y="62"/>
                  <a:pt x="125" y="71"/>
                  <a:pt x="124" y="82"/>
                </a:cubicBezTo>
                <a:cubicBezTo>
                  <a:pt x="130" y="79"/>
                  <a:pt x="130" y="79"/>
                  <a:pt x="130" y="79"/>
                </a:cubicBezTo>
                <a:cubicBezTo>
                  <a:pt x="132" y="72"/>
                  <a:pt x="138" y="67"/>
                  <a:pt x="146" y="67"/>
                </a:cubicBezTo>
                <a:cubicBezTo>
                  <a:pt x="154" y="67"/>
                  <a:pt x="161" y="74"/>
                  <a:pt x="161" y="83"/>
                </a:cubicBezTo>
                <a:cubicBezTo>
                  <a:pt x="161" y="89"/>
                  <a:pt x="158" y="95"/>
                  <a:pt x="153" y="97"/>
                </a:cubicBezTo>
                <a:cubicBezTo>
                  <a:pt x="152" y="100"/>
                  <a:pt x="151" y="102"/>
                  <a:pt x="149" y="104"/>
                </a:cubicBezTo>
                <a:cubicBezTo>
                  <a:pt x="153" y="104"/>
                  <a:pt x="156" y="102"/>
                  <a:pt x="158" y="100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0" y="103"/>
                  <a:pt x="160" y="103"/>
                  <a:pt x="159" y="103"/>
                </a:cubicBezTo>
                <a:cubicBezTo>
                  <a:pt x="172" y="116"/>
                  <a:pt x="172" y="116"/>
                  <a:pt x="172" y="116"/>
                </a:cubicBezTo>
                <a:cubicBezTo>
                  <a:pt x="174" y="118"/>
                  <a:pt x="177" y="118"/>
                  <a:pt x="179" y="116"/>
                </a:cubicBezTo>
                <a:cubicBezTo>
                  <a:pt x="181" y="114"/>
                  <a:pt x="181" y="111"/>
                  <a:pt x="179" y="109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66" y="97"/>
                  <a:pt x="166" y="97"/>
                  <a:pt x="165" y="98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5" y="92"/>
                  <a:pt x="167" y="88"/>
                  <a:pt x="167" y="83"/>
                </a:cubicBezTo>
                <a:cubicBezTo>
                  <a:pt x="167" y="72"/>
                  <a:pt x="157" y="62"/>
                  <a:pt x="146" y="62"/>
                </a:cubicBezTo>
                <a:close/>
                <a:moveTo>
                  <a:pt x="158" y="81"/>
                </a:moveTo>
                <a:cubicBezTo>
                  <a:pt x="158" y="74"/>
                  <a:pt x="152" y="69"/>
                  <a:pt x="145" y="70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50" y="73"/>
                  <a:pt x="155" y="76"/>
                  <a:pt x="155" y="81"/>
                </a:cubicBezTo>
                <a:lnTo>
                  <a:pt x="158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378A5673-3CC9-40F4-982E-2B8F5B178E9D}"/>
              </a:ext>
            </a:extLst>
          </p:cNvPr>
          <p:cNvCxnSpPr>
            <a:cxnSpLocks/>
          </p:cNvCxnSpPr>
          <p:nvPr/>
        </p:nvCxnSpPr>
        <p:spPr>
          <a:xfrm>
            <a:off x="9298797" y="5178222"/>
            <a:ext cx="7267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0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378242" y="103517"/>
            <a:ext cx="664533" cy="77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92B28-76A3-4B98-87A1-E0D49825C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ECA992-A3F4-43F5-9894-C8C908A8F4D0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C6835C4-DAE5-4DC0-8106-5113913593F8}"/>
              </a:ext>
            </a:extLst>
          </p:cNvPr>
          <p:cNvSpPr/>
          <p:nvPr/>
        </p:nvSpPr>
        <p:spPr>
          <a:xfrm>
            <a:off x="523875" y="933749"/>
            <a:ext cx="4914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rgbClr val="3366CC"/>
                </a:solidFill>
              </a:rPr>
              <a:t>Подзаголовок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DA4E45-4A76-479A-BAA7-7E1E91BCFE9F}"/>
              </a:ext>
            </a:extLst>
          </p:cNvPr>
          <p:cNvSpPr/>
          <p:nvPr/>
        </p:nvSpPr>
        <p:spPr>
          <a:xfrm>
            <a:off x="523875" y="1294835"/>
            <a:ext cx="4914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dirty="0">
                <a:sym typeface="Wingdings"/>
              </a:rPr>
              <a:t>Короткое описание или текстовая информация.</a:t>
            </a:r>
            <a:endParaRPr lang="ru-RU" sz="14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7956410" y="1285350"/>
            <a:ext cx="0" cy="1372790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5676182" y="1285350"/>
            <a:ext cx="2291481" cy="0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3294290" y="4350568"/>
            <a:ext cx="0" cy="1247963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307976" y="5598531"/>
            <a:ext cx="2670130" cy="0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76">
            <a:extLst>
              <a:ext uri="{FF2B5EF4-FFF2-40B4-BE49-F238E27FC236}">
                <a16:creationId xmlns:a16="http://schemas.microsoft.com/office/drawing/2014/main" id="{AC6835C4-DAE5-4DC0-8106-5113913593F8}"/>
              </a:ext>
            </a:extLst>
          </p:cNvPr>
          <p:cNvSpPr/>
          <p:nvPr/>
        </p:nvSpPr>
        <p:spPr>
          <a:xfrm>
            <a:off x="6108800" y="5248249"/>
            <a:ext cx="4914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366CC"/>
                </a:solidFill>
              </a:rPr>
              <a:t>Подзаголовок</a:t>
            </a:r>
          </a:p>
        </p:txBody>
      </p:sp>
      <p:sp>
        <p:nvSpPr>
          <p:cNvPr id="18" name="Rectangle 77">
            <a:extLst>
              <a:ext uri="{FF2B5EF4-FFF2-40B4-BE49-F238E27FC236}">
                <a16:creationId xmlns:a16="http://schemas.microsoft.com/office/drawing/2014/main" id="{60DA4E45-4A76-479A-BAA7-7E1E91BCFE9F}"/>
              </a:ext>
            </a:extLst>
          </p:cNvPr>
          <p:cNvSpPr/>
          <p:nvPr/>
        </p:nvSpPr>
        <p:spPr>
          <a:xfrm>
            <a:off x="6108800" y="5609335"/>
            <a:ext cx="4914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ym typeface="Wingdings"/>
              </a:rPr>
              <a:t>Короткое описание или текстовая информация.</a:t>
            </a:r>
            <a:endParaRPr lang="ru-RU" sz="1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ED09B2F-5B64-49E4-B7FE-2ED38CD61C80}"/>
              </a:ext>
            </a:extLst>
          </p:cNvPr>
          <p:cNvSpPr/>
          <p:nvPr/>
        </p:nvSpPr>
        <p:spPr>
          <a:xfrm>
            <a:off x="291179" y="2980276"/>
            <a:ext cx="11373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конкурентов</a:t>
            </a:r>
          </a:p>
        </p:txBody>
      </p:sp>
    </p:spTree>
    <p:extLst>
      <p:ext uri="{BB962C8B-B14F-4D97-AF65-F5344CB8AC3E}">
        <p14:creationId xmlns:p14="http://schemas.microsoft.com/office/powerpoint/2010/main" val="233326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3">
            <a:extLst>
              <a:ext uri="{FF2B5EF4-FFF2-40B4-BE49-F238E27FC236}">
                <a16:creationId xmlns:a16="http://schemas.microsoft.com/office/drawing/2014/main" id="{2D626A79-BC55-4CE5-9961-6A4D0D8924ED}"/>
              </a:ext>
            </a:extLst>
          </p:cNvPr>
          <p:cNvSpPr txBox="1">
            <a:spLocks/>
          </p:cNvSpPr>
          <p:nvPr/>
        </p:nvSpPr>
        <p:spPr>
          <a:xfrm>
            <a:off x="573985" y="197692"/>
            <a:ext cx="10515600" cy="605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/>
              <a:t>Описание решения</a:t>
            </a:r>
            <a:endParaRPr lang="en-US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866302" y="1438158"/>
            <a:ext cx="1734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3366CC"/>
                </a:solidFill>
              </a:rPr>
              <a:t>Пункт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483D93-C7FB-4E6D-B254-53812CE64322}"/>
              </a:ext>
            </a:extLst>
          </p:cNvPr>
          <p:cNvSpPr txBox="1"/>
          <p:nvPr/>
        </p:nvSpPr>
        <p:spPr>
          <a:xfrm>
            <a:off x="891949" y="2378268"/>
            <a:ext cx="16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sz="16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>
            <a:off x="9213727" y="1438158"/>
            <a:ext cx="1734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3366CC"/>
                </a:solidFill>
              </a:rPr>
              <a:t>Пункт 4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349428" y="4344647"/>
            <a:ext cx="1734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3366CC"/>
                </a:solidFill>
              </a:rPr>
              <a:t>Пункт 5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6223430" y="1438158"/>
            <a:ext cx="1734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3366CC"/>
                </a:solidFill>
              </a:rPr>
              <a:t>Пункт 3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3518659" y="1438158"/>
            <a:ext cx="1734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3366CC"/>
                </a:solidFill>
              </a:rPr>
              <a:t>Пункт 2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5175956" y="4344647"/>
            <a:ext cx="1734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3366CC"/>
                </a:solidFill>
              </a:rPr>
              <a:t>Пункт 6</a:t>
            </a:r>
          </a:p>
        </p:txBody>
      </p:sp>
      <p:sp>
        <p:nvSpPr>
          <p:cNvPr id="115" name="Прямоугольник 114"/>
          <p:cNvSpPr/>
          <p:nvPr/>
        </p:nvSpPr>
        <p:spPr>
          <a:xfrm>
            <a:off x="9185152" y="4344647"/>
            <a:ext cx="1734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3366CC"/>
                </a:solidFill>
              </a:rPr>
              <a:t>Пункт 7</a:t>
            </a: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-637953" y="1306425"/>
            <a:ext cx="12093206" cy="0"/>
          </a:xfrm>
          <a:prstGeom prst="line">
            <a:avLst/>
          </a:prstGeom>
          <a:ln w="19050" cap="rnd">
            <a:solidFill>
              <a:srgbClr val="3366CC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1577760" y="1164449"/>
            <a:ext cx="266700" cy="266700"/>
          </a:xfrm>
          <a:prstGeom prst="ellipse">
            <a:avLst/>
          </a:prstGeom>
          <a:solidFill>
            <a:srgbClr val="3366CC"/>
          </a:solidFill>
          <a:ln w="28575" cap="rnd">
            <a:noFill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4267033" y="1183499"/>
            <a:ext cx="266700" cy="266700"/>
          </a:xfrm>
          <a:prstGeom prst="ellipse">
            <a:avLst/>
          </a:prstGeom>
          <a:solidFill>
            <a:srgbClr val="3366CC"/>
          </a:solidFill>
          <a:ln w="28575" cap="rnd">
            <a:noFill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6962600" y="1164449"/>
            <a:ext cx="266700" cy="266700"/>
          </a:xfrm>
          <a:prstGeom prst="ellipse">
            <a:avLst/>
          </a:prstGeom>
          <a:solidFill>
            <a:srgbClr val="3366CC"/>
          </a:solidFill>
          <a:ln w="28575" cap="rnd">
            <a:noFill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9938889" y="1164449"/>
            <a:ext cx="266700" cy="266700"/>
          </a:xfrm>
          <a:prstGeom prst="ellipse">
            <a:avLst/>
          </a:prstGeom>
          <a:solidFill>
            <a:srgbClr val="3366CC"/>
          </a:solidFill>
          <a:ln w="28575" cap="rnd">
            <a:noFill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574675" y="4212205"/>
            <a:ext cx="11908504" cy="0"/>
          </a:xfrm>
          <a:prstGeom prst="line">
            <a:avLst/>
          </a:prstGeom>
          <a:ln w="19050" cap="rnd">
            <a:solidFill>
              <a:srgbClr val="3366CC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2054219" y="4070229"/>
            <a:ext cx="266700" cy="266700"/>
          </a:xfrm>
          <a:prstGeom prst="ellipse">
            <a:avLst/>
          </a:prstGeom>
          <a:solidFill>
            <a:srgbClr val="3366CC"/>
          </a:solidFill>
          <a:ln w="28575" cap="rnd">
            <a:noFill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5856085" y="4089279"/>
            <a:ext cx="266700" cy="266700"/>
          </a:xfrm>
          <a:prstGeom prst="ellipse">
            <a:avLst/>
          </a:prstGeom>
          <a:solidFill>
            <a:srgbClr val="3366CC"/>
          </a:solidFill>
          <a:ln w="28575" cap="rnd">
            <a:noFill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9904385" y="4070229"/>
            <a:ext cx="266700" cy="266700"/>
          </a:xfrm>
          <a:prstGeom prst="ellipse">
            <a:avLst/>
          </a:prstGeom>
          <a:solidFill>
            <a:srgbClr val="3366CC"/>
          </a:solidFill>
          <a:ln w="28575" cap="rnd">
            <a:noFill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733687" y="2060212"/>
            <a:ext cx="0" cy="280777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D483D93-C7FB-4E6D-B254-53812CE64322}"/>
              </a:ext>
            </a:extLst>
          </p:cNvPr>
          <p:cNvSpPr txBox="1"/>
          <p:nvPr/>
        </p:nvSpPr>
        <p:spPr>
          <a:xfrm>
            <a:off x="3551256" y="2378268"/>
            <a:ext cx="16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sz="16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>
            <a:off x="4386044" y="2060212"/>
            <a:ext cx="0" cy="280777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D483D93-C7FB-4E6D-B254-53812CE64322}"/>
              </a:ext>
            </a:extLst>
          </p:cNvPr>
          <p:cNvSpPr txBox="1"/>
          <p:nvPr/>
        </p:nvSpPr>
        <p:spPr>
          <a:xfrm>
            <a:off x="6253557" y="2378268"/>
            <a:ext cx="16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sz="16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>
            <a:off x="7090815" y="2060212"/>
            <a:ext cx="0" cy="280777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D483D93-C7FB-4E6D-B254-53812CE64322}"/>
              </a:ext>
            </a:extLst>
          </p:cNvPr>
          <p:cNvSpPr txBox="1"/>
          <p:nvPr/>
        </p:nvSpPr>
        <p:spPr>
          <a:xfrm>
            <a:off x="9246323" y="2378268"/>
            <a:ext cx="16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sz="16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>
            <a:off x="10081112" y="2060212"/>
            <a:ext cx="0" cy="280777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D483D93-C7FB-4E6D-B254-53812CE64322}"/>
              </a:ext>
            </a:extLst>
          </p:cNvPr>
          <p:cNvSpPr txBox="1"/>
          <p:nvPr/>
        </p:nvSpPr>
        <p:spPr>
          <a:xfrm>
            <a:off x="9218574" y="5315174"/>
            <a:ext cx="16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sz="16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>
            <a:off x="10052537" y="4981910"/>
            <a:ext cx="0" cy="280777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D483D93-C7FB-4E6D-B254-53812CE64322}"/>
              </a:ext>
            </a:extLst>
          </p:cNvPr>
          <p:cNvSpPr txBox="1"/>
          <p:nvPr/>
        </p:nvSpPr>
        <p:spPr>
          <a:xfrm>
            <a:off x="5208552" y="5305649"/>
            <a:ext cx="16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sz="16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6043341" y="4977147"/>
            <a:ext cx="0" cy="280777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D483D93-C7FB-4E6D-B254-53812CE64322}"/>
              </a:ext>
            </a:extLst>
          </p:cNvPr>
          <p:cNvSpPr txBox="1"/>
          <p:nvPr/>
        </p:nvSpPr>
        <p:spPr>
          <a:xfrm>
            <a:off x="1382024" y="5286599"/>
            <a:ext cx="16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sz="16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6" name="Прямая соединительная линия 85"/>
          <p:cNvCxnSpPr/>
          <p:nvPr/>
        </p:nvCxnSpPr>
        <p:spPr>
          <a:xfrm>
            <a:off x="2216813" y="4967622"/>
            <a:ext cx="0" cy="280777"/>
          </a:xfrm>
          <a:prstGeom prst="line">
            <a:avLst/>
          </a:prstGeom>
          <a:ln w="28575" cap="rnd">
            <a:solidFill>
              <a:srgbClr val="3366CC"/>
            </a:solidFill>
            <a:prstDash val="sysDot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61177" y="2690840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3420483" y="2690840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6122785" y="2690840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9115551" y="2690840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9087802" y="5625153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5077780" y="5625153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1251252" y="5625153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02D46453-7D7E-4383-891D-B5D41522F842}"/>
              </a:ext>
            </a:extLst>
          </p:cNvPr>
          <p:cNvSpPr/>
          <p:nvPr/>
        </p:nvSpPr>
        <p:spPr>
          <a:xfrm>
            <a:off x="578215" y="667392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Подзаголовок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87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3045846" y="2322711"/>
            <a:ext cx="1271496" cy="2246769"/>
            <a:chOff x="503819" y="1579990"/>
            <a:chExt cx="1271496" cy="2246769"/>
          </a:xfrm>
        </p:grpSpPr>
        <p:sp>
          <p:nvSpPr>
            <p:cNvPr id="48" name="TextBox 47"/>
            <p:cNvSpPr txBox="1"/>
            <p:nvPr/>
          </p:nvSpPr>
          <p:spPr>
            <a:xfrm>
              <a:off x="513431" y="1579990"/>
              <a:ext cx="126188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0" b="1" dirty="0">
                  <a:solidFill>
                    <a:srgbClr val="3366CC"/>
                  </a:solidFill>
                </a:rPr>
                <a:t>2</a:t>
              </a: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503819" y="1977753"/>
              <a:ext cx="1261877" cy="1536409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5717254" y="2322711"/>
            <a:ext cx="1271496" cy="2246769"/>
            <a:chOff x="503819" y="1579990"/>
            <a:chExt cx="1271496" cy="2246769"/>
          </a:xfrm>
        </p:grpSpPr>
        <p:sp>
          <p:nvSpPr>
            <p:cNvPr id="59" name="TextBox 58"/>
            <p:cNvSpPr txBox="1"/>
            <p:nvPr/>
          </p:nvSpPr>
          <p:spPr>
            <a:xfrm>
              <a:off x="513431" y="1579990"/>
              <a:ext cx="126188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0" b="1" dirty="0">
                  <a:solidFill>
                    <a:srgbClr val="3366CC"/>
                  </a:solidFill>
                </a:rPr>
                <a:t>3</a:t>
              </a: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503819" y="1831111"/>
              <a:ext cx="1261877" cy="1536409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0"/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8813548" y="2322711"/>
            <a:ext cx="1271496" cy="2246769"/>
            <a:chOff x="503819" y="1579990"/>
            <a:chExt cx="1271496" cy="2246769"/>
          </a:xfrm>
        </p:grpSpPr>
        <p:sp>
          <p:nvSpPr>
            <p:cNvPr id="62" name="TextBox 61"/>
            <p:cNvSpPr txBox="1"/>
            <p:nvPr/>
          </p:nvSpPr>
          <p:spPr>
            <a:xfrm>
              <a:off x="513431" y="1579990"/>
              <a:ext cx="126188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0" b="1" dirty="0">
                  <a:solidFill>
                    <a:srgbClr val="3366CC"/>
                  </a:solidFill>
                </a:rPr>
                <a:t>4</a:t>
              </a: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503819" y="1831111"/>
              <a:ext cx="1261877" cy="1536409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0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215253" y="2322711"/>
            <a:ext cx="1271496" cy="2246769"/>
            <a:chOff x="503819" y="1579990"/>
            <a:chExt cx="1271496" cy="2246769"/>
          </a:xfrm>
        </p:grpSpPr>
        <p:sp>
          <p:nvSpPr>
            <p:cNvPr id="43" name="TextBox 42"/>
            <p:cNvSpPr txBox="1"/>
            <p:nvPr/>
          </p:nvSpPr>
          <p:spPr>
            <a:xfrm>
              <a:off x="513431" y="1579990"/>
              <a:ext cx="126188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0" b="1" dirty="0">
                  <a:solidFill>
                    <a:srgbClr val="3366CC"/>
                  </a:solidFill>
                </a:rPr>
                <a:t>1</a:t>
              </a: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503819" y="1831111"/>
              <a:ext cx="1261877" cy="1536409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0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92B28-76A3-4B98-87A1-E0D49825C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ECA992-A3F4-43F5-9894-C8C908A8F4D0}" type="slidenum">
              <a:rPr lang="en-US" smtClean="0">
                <a:latin typeface="+mj-lt"/>
              </a:rPr>
              <a:pPr/>
              <a:t>5</a:t>
            </a:fld>
            <a:endParaRPr lang="en-US" dirty="0">
              <a:latin typeface="+mj-lt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786809" y="2580787"/>
            <a:ext cx="2376264" cy="831670"/>
            <a:chOff x="3526977" y="4596793"/>
            <a:chExt cx="2376264" cy="8316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7A9719-22F7-4B7C-9C3C-C76098A4FDCE}"/>
                </a:ext>
              </a:extLst>
            </p:cNvPr>
            <p:cNvSpPr/>
            <p:nvPr/>
          </p:nvSpPr>
          <p:spPr>
            <a:xfrm>
              <a:off x="3526977" y="4596793"/>
              <a:ext cx="2376264" cy="324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ru-RU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Заголовок</a:t>
              </a:r>
              <a:endPara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EBE12FF-8FAA-44AC-AB6B-73AA7AD9B1D0}"/>
                </a:ext>
              </a:extLst>
            </p:cNvPr>
            <p:cNvSpPr/>
            <p:nvPr/>
          </p:nvSpPr>
          <p:spPr>
            <a:xfrm>
              <a:off x="3526977" y="5120686"/>
              <a:ext cx="21614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/>
                <a:t>Подзаголовок</a:t>
              </a:r>
              <a:endParaRPr lang="en-US" sz="1400" dirty="0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812784" y="2582278"/>
            <a:ext cx="2464501" cy="831670"/>
            <a:chOff x="793514" y="4596793"/>
            <a:chExt cx="2464501" cy="83167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C6835C4-DAE5-4DC0-8106-5113913593F8}"/>
                </a:ext>
              </a:extLst>
            </p:cNvPr>
            <p:cNvSpPr/>
            <p:nvPr/>
          </p:nvSpPr>
          <p:spPr>
            <a:xfrm>
              <a:off x="793514" y="4596793"/>
              <a:ext cx="2464501" cy="324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ru-RU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Заголовок</a:t>
              </a:r>
              <a:endPara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DA4E45-4A76-479A-BAA7-7E1E91BCFE9F}"/>
                </a:ext>
              </a:extLst>
            </p:cNvPr>
            <p:cNvSpPr/>
            <p:nvPr/>
          </p:nvSpPr>
          <p:spPr>
            <a:xfrm>
              <a:off x="793514" y="5120686"/>
              <a:ext cx="24645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/>
                <a:t>Подзаголовок</a:t>
              </a:r>
              <a:endParaRPr lang="en-US" sz="1400" dirty="0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367527" y="2582278"/>
            <a:ext cx="2533068" cy="831670"/>
            <a:chOff x="6360766" y="4596793"/>
            <a:chExt cx="2533068" cy="83167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5BC7FAB-0880-42D0-A9FA-6D371C6B65DF}"/>
                </a:ext>
              </a:extLst>
            </p:cNvPr>
            <p:cNvSpPr/>
            <p:nvPr/>
          </p:nvSpPr>
          <p:spPr>
            <a:xfrm>
              <a:off x="6360766" y="4596793"/>
              <a:ext cx="2230036" cy="324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ru-RU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Заголовок</a:t>
              </a:r>
              <a:endPara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989BF7B-6343-4C5A-B420-90AF38941DB4}"/>
                </a:ext>
              </a:extLst>
            </p:cNvPr>
            <p:cNvSpPr/>
            <p:nvPr/>
          </p:nvSpPr>
          <p:spPr>
            <a:xfrm>
              <a:off x="6360766" y="5120686"/>
              <a:ext cx="25330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/>
                <a:t>Подзаголовок</a:t>
              </a:r>
              <a:endParaRPr lang="en-US" sz="1400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9579626" y="2510366"/>
            <a:ext cx="2612374" cy="831670"/>
            <a:chOff x="9014038" y="4596793"/>
            <a:chExt cx="2612374" cy="83167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7C669BC-16BD-419D-A42C-00106DE44084}"/>
                </a:ext>
              </a:extLst>
            </p:cNvPr>
            <p:cNvSpPr/>
            <p:nvPr/>
          </p:nvSpPr>
          <p:spPr>
            <a:xfrm>
              <a:off x="9014038" y="4596793"/>
              <a:ext cx="2612374" cy="324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ru-RU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Заголовок</a:t>
              </a:r>
              <a:endPara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C3C9139-C75F-4436-A488-3B78C246FA96}"/>
                </a:ext>
              </a:extLst>
            </p:cNvPr>
            <p:cNvSpPr/>
            <p:nvPr/>
          </p:nvSpPr>
          <p:spPr>
            <a:xfrm>
              <a:off x="9014038" y="5120686"/>
              <a:ext cx="26123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/>
                <a:t>Подзаголовок</a:t>
              </a:r>
              <a:endParaRPr lang="en-US" sz="1400" dirty="0"/>
            </a:p>
          </p:txBody>
        </p:sp>
      </p:grpSp>
      <p:sp>
        <p:nvSpPr>
          <p:cNvPr id="41" name="Title 3">
            <a:extLst>
              <a:ext uri="{FF2B5EF4-FFF2-40B4-BE49-F238E27FC236}">
                <a16:creationId xmlns:a16="http://schemas.microsoft.com/office/drawing/2014/main" id="{2D626A79-BC55-4CE5-9961-6A4D0D89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24" y="195604"/>
            <a:ext cx="10515600" cy="605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dirty="0">
                <a:ea typeface="Open Sans" panose="020B0606030504020204" pitchFamily="34" charset="0"/>
                <a:cs typeface="Open Sans" panose="020B0606030504020204" pitchFamily="34" charset="0"/>
              </a:rPr>
              <a:t>Средства, необходимые для реализации проекта</a:t>
            </a:r>
            <a:endParaRPr lang="en-US" sz="28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02D46453-7D7E-4383-891D-B5D41522F842}"/>
              </a:ext>
            </a:extLst>
          </p:cNvPr>
          <p:cNvSpPr/>
          <p:nvPr/>
        </p:nvSpPr>
        <p:spPr>
          <a:xfrm>
            <a:off x="566824" y="663328"/>
            <a:ext cx="389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Преимущества и возможности</a:t>
            </a:r>
            <a:endParaRPr lang="en-US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343736" y="224287"/>
            <a:ext cx="741872" cy="74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49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$65">
            <a:extLst>
              <a:ext uri="{FF2B5EF4-FFF2-40B4-BE49-F238E27FC236}">
                <a16:creationId xmlns:a16="http://schemas.microsoft.com/office/drawing/2014/main" id="{5DA682E2-A7F8-4995-A126-13EE31EDDFA3}"/>
              </a:ext>
            </a:extLst>
          </p:cNvPr>
          <p:cNvSpPr txBox="1"/>
          <p:nvPr/>
        </p:nvSpPr>
        <p:spPr>
          <a:xfrm>
            <a:off x="1095432" y="1948026"/>
            <a:ext cx="10001135" cy="221599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7000" b="0">
                <a:solidFill>
                  <a:srgbClr val="F7F9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algn="ctr"/>
            <a:r>
              <a:rPr lang="ru-RU" sz="7200" b="1" dirty="0">
                <a:solidFill>
                  <a:srgbClr val="3366CC"/>
                </a:solidFill>
                <a:latin typeface="+mj-lt"/>
              </a:rPr>
              <a:t>Варианты для </a:t>
            </a:r>
            <a:br>
              <a:rPr lang="ru-RU" sz="7200" b="1" dirty="0">
                <a:solidFill>
                  <a:srgbClr val="3366CC"/>
                </a:solidFill>
                <a:latin typeface="+mj-lt"/>
              </a:rPr>
            </a:br>
            <a:r>
              <a:rPr lang="ru-RU" sz="7200" b="1" dirty="0">
                <a:solidFill>
                  <a:srgbClr val="3366CC"/>
                </a:solidFill>
                <a:latin typeface="+mj-lt"/>
              </a:rPr>
              <a:t>оформления слайдов </a:t>
            </a:r>
            <a:endParaRPr lang="en-ID" sz="7200" b="1" dirty="0">
              <a:solidFill>
                <a:srgbClr val="3366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065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382375" y="304800"/>
            <a:ext cx="649288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12194-70B0-4A4B-9629-F84BE4917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ECA992-A3F4-43F5-9894-C8C908A8F4D0}" type="slidenum">
              <a:rPr lang="en-US" smtClean="0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  <p:sp>
        <p:nvSpPr>
          <p:cNvPr id="48" name="Title 3">
            <a:extLst>
              <a:ext uri="{FF2B5EF4-FFF2-40B4-BE49-F238E27FC236}">
                <a16:creationId xmlns:a16="http://schemas.microsoft.com/office/drawing/2014/main" id="{2D626A79-BC55-4CE5-9961-6A4D0D89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4" y="582994"/>
            <a:ext cx="10991055" cy="60548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800" b="1" dirty="0">
                <a:ea typeface="Open Sans" panose="020B0606030504020204" pitchFamily="34" charset="0"/>
                <a:cs typeface="Open Sans" panose="020B0606030504020204" pitchFamily="34" charset="0"/>
              </a:rPr>
              <a:t>Заголовок слайда</a:t>
            </a:r>
            <a:endParaRPr lang="en-US" sz="28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-139520" y="3638350"/>
            <a:ext cx="12655006" cy="0"/>
          </a:xfrm>
          <a:prstGeom prst="line">
            <a:avLst/>
          </a:prstGeom>
          <a:ln w="57150" cap="rnd">
            <a:solidFill>
              <a:srgbClr val="3366CC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12111-7944-4371-9FC5-3FC0AA5D03C4}"/>
              </a:ext>
            </a:extLst>
          </p:cNvPr>
          <p:cNvSpPr/>
          <p:nvPr/>
        </p:nvSpPr>
        <p:spPr>
          <a:xfrm>
            <a:off x="135122" y="4017047"/>
            <a:ext cx="202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637" y="2003668"/>
            <a:ext cx="861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solidFill>
                  <a:srgbClr val="3366CC"/>
                </a:solidFill>
              </a:rPr>
              <a:t>1</a:t>
            </a:r>
          </a:p>
        </p:txBody>
      </p:sp>
      <p:sp>
        <p:nvSpPr>
          <p:cNvPr id="33" name="Овал 32"/>
          <p:cNvSpPr/>
          <p:nvPr/>
        </p:nvSpPr>
        <p:spPr>
          <a:xfrm>
            <a:off x="910081" y="3409597"/>
            <a:ext cx="440254" cy="440254"/>
          </a:xfrm>
          <a:prstGeom prst="ellipse">
            <a:avLst/>
          </a:prstGeom>
          <a:solidFill>
            <a:srgbClr val="3366CC"/>
          </a:solidFill>
          <a:ln w="28575" cap="rnd">
            <a:noFill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928813" y="2003668"/>
            <a:ext cx="861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solidFill>
                  <a:srgbClr val="3366CC"/>
                </a:solidFill>
              </a:rPr>
              <a:t>2</a:t>
            </a:r>
          </a:p>
        </p:txBody>
      </p:sp>
      <p:sp>
        <p:nvSpPr>
          <p:cNvPr id="109" name="Овал 108"/>
          <p:cNvSpPr/>
          <p:nvPr/>
        </p:nvSpPr>
        <p:spPr>
          <a:xfrm>
            <a:off x="3139253" y="3428647"/>
            <a:ext cx="440254" cy="440254"/>
          </a:xfrm>
          <a:prstGeom prst="ellipse">
            <a:avLst/>
          </a:prstGeom>
          <a:solidFill>
            <a:srgbClr val="3366CC"/>
          </a:solidFill>
          <a:ln w="28575" cap="rnd">
            <a:noFill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5480209" y="2003648"/>
            <a:ext cx="861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solidFill>
                  <a:srgbClr val="3366CC"/>
                </a:solidFill>
              </a:rPr>
              <a:t>3</a:t>
            </a:r>
          </a:p>
        </p:txBody>
      </p:sp>
      <p:sp>
        <p:nvSpPr>
          <p:cNvPr id="110" name="Овал 109"/>
          <p:cNvSpPr/>
          <p:nvPr/>
        </p:nvSpPr>
        <p:spPr>
          <a:xfrm>
            <a:off x="5690649" y="3409597"/>
            <a:ext cx="440254" cy="440254"/>
          </a:xfrm>
          <a:prstGeom prst="ellipse">
            <a:avLst/>
          </a:prstGeom>
          <a:solidFill>
            <a:srgbClr val="3366CC"/>
          </a:solidFill>
          <a:ln w="28575" cap="rnd">
            <a:noFill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7965718" y="2003668"/>
            <a:ext cx="861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solidFill>
                  <a:srgbClr val="3366CC"/>
                </a:solidFill>
              </a:rPr>
              <a:t>4</a:t>
            </a:r>
          </a:p>
        </p:txBody>
      </p:sp>
      <p:sp>
        <p:nvSpPr>
          <p:cNvPr id="111" name="Овал 110"/>
          <p:cNvSpPr/>
          <p:nvPr/>
        </p:nvSpPr>
        <p:spPr>
          <a:xfrm>
            <a:off x="8176158" y="3409597"/>
            <a:ext cx="440254" cy="440254"/>
          </a:xfrm>
          <a:prstGeom prst="ellipse">
            <a:avLst/>
          </a:prstGeom>
          <a:solidFill>
            <a:srgbClr val="3366CC"/>
          </a:solidFill>
          <a:ln w="28575" cap="rnd">
            <a:noFill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10292625" y="2003668"/>
            <a:ext cx="861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solidFill>
                  <a:srgbClr val="3366CC"/>
                </a:solidFill>
              </a:rPr>
              <a:t>5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10534964" y="3409597"/>
            <a:ext cx="440254" cy="440254"/>
          </a:xfrm>
          <a:prstGeom prst="ellipse">
            <a:avLst/>
          </a:prstGeom>
          <a:solidFill>
            <a:srgbClr val="3366CC"/>
          </a:solidFill>
          <a:ln w="28575" cap="rnd">
            <a:noFill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1646133" y="2726943"/>
            <a:ext cx="1085850" cy="0"/>
          </a:xfrm>
          <a:prstGeom prst="line">
            <a:avLst/>
          </a:prstGeom>
          <a:ln w="25400" cap="rnd">
            <a:solidFill>
              <a:srgbClr val="3366CC"/>
            </a:solidFill>
            <a:prstDash val="sysDot"/>
            <a:round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4072570" y="2726943"/>
            <a:ext cx="1085850" cy="0"/>
          </a:xfrm>
          <a:prstGeom prst="line">
            <a:avLst/>
          </a:prstGeom>
          <a:ln w="25400" cap="rnd">
            <a:solidFill>
              <a:srgbClr val="3366CC"/>
            </a:solidFill>
            <a:prstDash val="sysDot"/>
            <a:round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>
            <a:off x="6576641" y="2726943"/>
            <a:ext cx="1085850" cy="0"/>
          </a:xfrm>
          <a:prstGeom prst="line">
            <a:avLst/>
          </a:prstGeom>
          <a:ln w="25400" cap="rnd">
            <a:solidFill>
              <a:srgbClr val="3366CC"/>
            </a:solidFill>
            <a:prstDash val="sysDot"/>
            <a:round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>
            <a:off x="8968574" y="2726943"/>
            <a:ext cx="1085850" cy="0"/>
          </a:xfrm>
          <a:prstGeom prst="line">
            <a:avLst/>
          </a:prstGeom>
          <a:ln w="25400" cap="rnd">
            <a:solidFill>
              <a:srgbClr val="3366CC"/>
            </a:solidFill>
            <a:prstDash val="sysDot"/>
            <a:round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1">
            <a:extLst>
              <a:ext uri="{FF2B5EF4-FFF2-40B4-BE49-F238E27FC236}">
                <a16:creationId xmlns:a16="http://schemas.microsoft.com/office/drawing/2014/main" id="{76F12111-7944-4371-9FC5-3FC0AA5D03C4}"/>
              </a:ext>
            </a:extLst>
          </p:cNvPr>
          <p:cNvSpPr/>
          <p:nvPr/>
        </p:nvSpPr>
        <p:spPr>
          <a:xfrm>
            <a:off x="2354447" y="4017047"/>
            <a:ext cx="202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81">
            <a:extLst>
              <a:ext uri="{FF2B5EF4-FFF2-40B4-BE49-F238E27FC236}">
                <a16:creationId xmlns:a16="http://schemas.microsoft.com/office/drawing/2014/main" id="{76F12111-7944-4371-9FC5-3FC0AA5D03C4}"/>
              </a:ext>
            </a:extLst>
          </p:cNvPr>
          <p:cNvSpPr/>
          <p:nvPr/>
        </p:nvSpPr>
        <p:spPr>
          <a:xfrm>
            <a:off x="4916672" y="4017047"/>
            <a:ext cx="202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81">
            <a:extLst>
              <a:ext uri="{FF2B5EF4-FFF2-40B4-BE49-F238E27FC236}">
                <a16:creationId xmlns:a16="http://schemas.microsoft.com/office/drawing/2014/main" id="{76F12111-7944-4371-9FC5-3FC0AA5D03C4}"/>
              </a:ext>
            </a:extLst>
          </p:cNvPr>
          <p:cNvSpPr/>
          <p:nvPr/>
        </p:nvSpPr>
        <p:spPr>
          <a:xfrm>
            <a:off x="7408503" y="4017047"/>
            <a:ext cx="202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81">
            <a:extLst>
              <a:ext uri="{FF2B5EF4-FFF2-40B4-BE49-F238E27FC236}">
                <a16:creationId xmlns:a16="http://schemas.microsoft.com/office/drawing/2014/main" id="{76F12111-7944-4371-9FC5-3FC0AA5D03C4}"/>
              </a:ext>
            </a:extLst>
          </p:cNvPr>
          <p:cNvSpPr/>
          <p:nvPr/>
        </p:nvSpPr>
        <p:spPr>
          <a:xfrm>
            <a:off x="9775730" y="4017047"/>
            <a:ext cx="202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Подзаголовок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0867" y="4393618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2400192" y="4393618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4962417" y="4393618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7454248" y="4393618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9821475" y="4393618"/>
            <a:ext cx="19357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Текстовая информация</a:t>
            </a:r>
            <a:endParaRPr lang="ru-RU" sz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02D46453-7D7E-4383-891D-B5D41522F842}"/>
              </a:ext>
            </a:extLst>
          </p:cNvPr>
          <p:cNvSpPr/>
          <p:nvPr/>
        </p:nvSpPr>
        <p:spPr>
          <a:xfrm>
            <a:off x="569250" y="982502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Подзаголовок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226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C014D-4F90-428D-9157-1978C7D31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ECA992-A3F4-43F5-9894-C8C908A8F4D0}" type="slidenum">
              <a:rPr lang="en-US" smtClean="0">
                <a:latin typeface="+mj-lt"/>
              </a:rPr>
              <a:pPr/>
              <a:t>8</a:t>
            </a:fld>
            <a:endParaRPr lang="en-US" dirty="0">
              <a:latin typeface="+mj-lt"/>
            </a:endParaRPr>
          </a:p>
        </p:txBody>
      </p:sp>
      <p:sp>
        <p:nvSpPr>
          <p:cNvPr id="20" name="$65">
            <a:extLst>
              <a:ext uri="{FF2B5EF4-FFF2-40B4-BE49-F238E27FC236}">
                <a16:creationId xmlns:a16="http://schemas.microsoft.com/office/drawing/2014/main" id="{E032C20D-9B3C-4EC6-91F9-DB49CE661AFB}"/>
              </a:ext>
            </a:extLst>
          </p:cNvPr>
          <p:cNvSpPr txBox="1"/>
          <p:nvPr/>
        </p:nvSpPr>
        <p:spPr>
          <a:xfrm>
            <a:off x="1111839" y="3532330"/>
            <a:ext cx="2449389" cy="11079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7000" b="0">
                <a:solidFill>
                  <a:srgbClr val="F7F9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algn="ctr"/>
            <a:r>
              <a:rPr lang="ru-RU" sz="7200" b="1" dirty="0">
                <a:solidFill>
                  <a:srgbClr val="3366CC"/>
                </a:solidFill>
                <a:latin typeface="+mj-lt"/>
              </a:rPr>
              <a:t>текст</a:t>
            </a:r>
            <a:endParaRPr lang="en-ID" sz="7200" b="1" dirty="0">
              <a:solidFill>
                <a:srgbClr val="3366CC"/>
              </a:solidFill>
              <a:latin typeface="+mj-lt"/>
            </a:endParaRPr>
          </a:p>
        </p:txBody>
      </p:sp>
      <p:sp>
        <p:nvSpPr>
          <p:cNvPr id="21" name="PREMIUM">
            <a:extLst>
              <a:ext uri="{FF2B5EF4-FFF2-40B4-BE49-F238E27FC236}">
                <a16:creationId xmlns:a16="http://schemas.microsoft.com/office/drawing/2014/main" id="{5D50C78C-A426-4EBC-8943-D4BB5F92330C}"/>
              </a:ext>
            </a:extLst>
          </p:cNvPr>
          <p:cNvSpPr txBox="1"/>
          <p:nvPr/>
        </p:nvSpPr>
        <p:spPr>
          <a:xfrm>
            <a:off x="1769071" y="3174580"/>
            <a:ext cx="1134926" cy="37023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50000"/>
              </a:lnSpc>
              <a:defRPr sz="2000" b="0">
                <a:solidFill>
                  <a:srgbClr val="F7F9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Заголовок</a:t>
            </a:r>
            <a:endParaRPr lang="en-ID" sz="1800" dirty="0">
              <a:solidFill>
                <a:schemeClr val="tx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24 Month">
            <a:extLst>
              <a:ext uri="{FF2B5EF4-FFF2-40B4-BE49-F238E27FC236}">
                <a16:creationId xmlns:a16="http://schemas.microsoft.com/office/drawing/2014/main" id="{850B1711-DDD1-4921-93EE-8B8EDEBC9BB7}"/>
              </a:ext>
            </a:extLst>
          </p:cNvPr>
          <p:cNvSpPr txBox="1"/>
          <p:nvPr/>
        </p:nvSpPr>
        <p:spPr>
          <a:xfrm>
            <a:off x="1671806" y="4809522"/>
            <a:ext cx="1329457" cy="57592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50000"/>
              </a:lnSpc>
              <a:defRPr sz="2000" b="0">
                <a:solidFill>
                  <a:srgbClr val="F7F9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algn="ctr"/>
            <a:r>
              <a:rPr lang="ru-RU" sz="28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текст</a:t>
            </a:r>
            <a:endParaRPr lang="en-US" sz="28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E593D7-5CEA-4056-9E29-BFF96FFA1363}"/>
              </a:ext>
            </a:extLst>
          </p:cNvPr>
          <p:cNvSpPr txBox="1"/>
          <p:nvPr/>
        </p:nvSpPr>
        <p:spPr>
          <a:xfrm>
            <a:off x="1454245" y="4582578"/>
            <a:ext cx="1764578" cy="2846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ts val="1500"/>
              </a:lnSpc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/>
              <a:t>Описание программы</a:t>
            </a:r>
            <a:endParaRPr lang="en-US" dirty="0"/>
          </a:p>
        </p:txBody>
      </p:sp>
      <p:sp>
        <p:nvSpPr>
          <p:cNvPr id="14" name="$65">
            <a:extLst>
              <a:ext uri="{FF2B5EF4-FFF2-40B4-BE49-F238E27FC236}">
                <a16:creationId xmlns:a16="http://schemas.microsoft.com/office/drawing/2014/main" id="{FF8DBD76-53C9-4772-8A78-11014A6B39FF}"/>
              </a:ext>
            </a:extLst>
          </p:cNvPr>
          <p:cNvSpPr txBox="1"/>
          <p:nvPr/>
        </p:nvSpPr>
        <p:spPr>
          <a:xfrm>
            <a:off x="4969517" y="3507901"/>
            <a:ext cx="2449389" cy="11079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defPPr>
              <a:defRPr lang="ru-RU"/>
            </a:defPPr>
            <a:lvl1pPr algn="ctr">
              <a:defRPr sz="7200" b="1">
                <a:latin typeface="+mj-lt"/>
                <a:ea typeface="Lato Black"/>
                <a:cs typeface="Lato Black"/>
              </a:defRPr>
            </a:lvl1pPr>
          </a:lstStyle>
          <a:p>
            <a:r>
              <a:rPr lang="ru-RU" dirty="0">
                <a:solidFill>
                  <a:srgbClr val="3366CC"/>
                </a:solidFill>
              </a:rPr>
              <a:t>текст</a:t>
            </a:r>
            <a:endParaRPr dirty="0">
              <a:solidFill>
                <a:srgbClr val="3366CC"/>
              </a:solidFill>
            </a:endParaRPr>
          </a:p>
        </p:txBody>
      </p:sp>
      <p:sp>
        <p:nvSpPr>
          <p:cNvPr id="15" name="PREMIUM">
            <a:extLst>
              <a:ext uri="{FF2B5EF4-FFF2-40B4-BE49-F238E27FC236}">
                <a16:creationId xmlns:a16="http://schemas.microsoft.com/office/drawing/2014/main" id="{88F55D29-F13C-4863-B333-4A30D8C15BC2}"/>
              </a:ext>
            </a:extLst>
          </p:cNvPr>
          <p:cNvSpPr txBox="1"/>
          <p:nvPr/>
        </p:nvSpPr>
        <p:spPr>
          <a:xfrm>
            <a:off x="5649670" y="3183206"/>
            <a:ext cx="1089081" cy="3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50000"/>
              </a:lnSpc>
              <a:defRPr sz="2000" b="0">
                <a:solidFill>
                  <a:srgbClr val="F7F9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algn="ctr"/>
            <a:r>
              <a:rPr lang="ru-RU" sz="1800" dirty="0">
                <a:solidFill>
                  <a:schemeClr val="tx1"/>
                </a:solidFill>
                <a:ea typeface="Lato" panose="020F0502020204030203" pitchFamily="34" charset="0"/>
                <a:cs typeface="Lato" panose="020F0502020204030203" pitchFamily="34" charset="0"/>
              </a:rPr>
              <a:t>Заголовок</a:t>
            </a:r>
            <a:endParaRPr lang="en-ID" sz="1800" dirty="0">
              <a:solidFill>
                <a:schemeClr val="tx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24 Month">
            <a:extLst>
              <a:ext uri="{FF2B5EF4-FFF2-40B4-BE49-F238E27FC236}">
                <a16:creationId xmlns:a16="http://schemas.microsoft.com/office/drawing/2014/main" id="{9362E806-57C6-4C86-90AB-C76DE08B3C88}"/>
              </a:ext>
            </a:extLst>
          </p:cNvPr>
          <p:cNvSpPr txBox="1"/>
          <p:nvPr/>
        </p:nvSpPr>
        <p:spPr>
          <a:xfrm>
            <a:off x="5492731" y="4809521"/>
            <a:ext cx="1402961" cy="57592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algn="ctr">
              <a:lnSpc>
                <a:spcPct val="150000"/>
              </a:lnSpc>
              <a:defRPr sz="2800" b="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/>
              <a:t>текст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E3EE28-03A8-4FBE-BFE2-FDEEF658BEE1}"/>
              </a:ext>
            </a:extLst>
          </p:cNvPr>
          <p:cNvSpPr txBox="1"/>
          <p:nvPr/>
        </p:nvSpPr>
        <p:spPr>
          <a:xfrm>
            <a:off x="5281706" y="4570362"/>
            <a:ext cx="1825010" cy="2846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ts val="1500"/>
              </a:lnSpc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/>
              <a:t>Описание программы</a:t>
            </a:r>
            <a:endParaRPr lang="en-US" dirty="0"/>
          </a:p>
        </p:txBody>
      </p:sp>
      <p:sp>
        <p:nvSpPr>
          <p:cNvPr id="4" name="$65">
            <a:extLst>
              <a:ext uri="{FF2B5EF4-FFF2-40B4-BE49-F238E27FC236}">
                <a16:creationId xmlns:a16="http://schemas.microsoft.com/office/drawing/2014/main" id="{528BFE14-A1D2-4A74-85AE-46FCC660BA81}"/>
              </a:ext>
            </a:extLst>
          </p:cNvPr>
          <p:cNvSpPr txBox="1"/>
          <p:nvPr/>
        </p:nvSpPr>
        <p:spPr>
          <a:xfrm>
            <a:off x="8827195" y="3507902"/>
            <a:ext cx="2449389" cy="11079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defPPr>
              <a:defRPr lang="ru-RU"/>
            </a:defPPr>
            <a:lvl1pPr algn="ctr">
              <a:defRPr sz="7200" b="1">
                <a:latin typeface="+mj-lt"/>
                <a:ea typeface="Lato Black"/>
                <a:cs typeface="Lato Black"/>
              </a:defRPr>
            </a:lvl1pPr>
          </a:lstStyle>
          <a:p>
            <a:r>
              <a:rPr lang="ru-RU" dirty="0">
                <a:solidFill>
                  <a:srgbClr val="3366CC"/>
                </a:solidFill>
              </a:rPr>
              <a:t>текст</a:t>
            </a:r>
            <a:endParaRPr dirty="0">
              <a:solidFill>
                <a:srgbClr val="3366CC"/>
              </a:solidFill>
            </a:endParaRPr>
          </a:p>
        </p:txBody>
      </p:sp>
      <p:sp>
        <p:nvSpPr>
          <p:cNvPr id="9" name="PREMIUM">
            <a:extLst>
              <a:ext uri="{FF2B5EF4-FFF2-40B4-BE49-F238E27FC236}">
                <a16:creationId xmlns:a16="http://schemas.microsoft.com/office/drawing/2014/main" id="{01F6E656-1123-4A85-B009-9BD6997EAE5D}"/>
              </a:ext>
            </a:extLst>
          </p:cNvPr>
          <p:cNvSpPr txBox="1"/>
          <p:nvPr/>
        </p:nvSpPr>
        <p:spPr>
          <a:xfrm>
            <a:off x="9507347" y="3183206"/>
            <a:ext cx="1089081" cy="36388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50000"/>
              </a:lnSpc>
              <a:defRPr sz="2000" b="0">
                <a:solidFill>
                  <a:srgbClr val="F7F9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algn="ctr"/>
            <a:r>
              <a:rPr lang="ru-RU" sz="1800" dirty="0">
                <a:solidFill>
                  <a:schemeClr val="tx1"/>
                </a:solidFill>
                <a:ea typeface="Lato" panose="020F0502020204030203" pitchFamily="34" charset="0"/>
                <a:cs typeface="Lato" panose="020F0502020204030203" pitchFamily="34" charset="0"/>
              </a:rPr>
              <a:t>Заголовок</a:t>
            </a:r>
            <a:endParaRPr lang="en-ID" sz="1800" dirty="0">
              <a:solidFill>
                <a:schemeClr val="tx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24 Month">
            <a:extLst>
              <a:ext uri="{FF2B5EF4-FFF2-40B4-BE49-F238E27FC236}">
                <a16:creationId xmlns:a16="http://schemas.microsoft.com/office/drawing/2014/main" id="{2947A21C-2D03-4A23-8D72-2E6626A35509}"/>
              </a:ext>
            </a:extLst>
          </p:cNvPr>
          <p:cNvSpPr txBox="1"/>
          <p:nvPr/>
        </p:nvSpPr>
        <p:spPr>
          <a:xfrm>
            <a:off x="9387160" y="4809522"/>
            <a:ext cx="1329457" cy="57592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algn="ctr">
              <a:lnSpc>
                <a:spcPct val="150000"/>
              </a:lnSpc>
              <a:defRPr sz="2800" b="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/>
              <a:t>текст</a:t>
            </a:r>
            <a:endParaRPr lang="en-US" dirty="0"/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2D626A79-BC55-4CE5-9961-6A4D0D8924ED}"/>
              </a:ext>
            </a:extLst>
          </p:cNvPr>
          <p:cNvSpPr txBox="1">
            <a:spLocks/>
          </p:cNvSpPr>
          <p:nvPr/>
        </p:nvSpPr>
        <p:spPr>
          <a:xfrm>
            <a:off x="565796" y="613833"/>
            <a:ext cx="10515600" cy="6054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Результат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02D46453-7D7E-4383-891D-B5D41522F842}"/>
              </a:ext>
            </a:extLst>
          </p:cNvPr>
          <p:cNvSpPr/>
          <p:nvPr/>
        </p:nvSpPr>
        <p:spPr>
          <a:xfrm>
            <a:off x="585252" y="1016636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Подзаголовок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E3EE28-03A8-4FBE-BFE2-FDEEF658BEE1}"/>
              </a:ext>
            </a:extLst>
          </p:cNvPr>
          <p:cNvSpPr txBox="1"/>
          <p:nvPr/>
        </p:nvSpPr>
        <p:spPr>
          <a:xfrm>
            <a:off x="9127736" y="4570364"/>
            <a:ext cx="1848304" cy="2846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ts val="1500"/>
              </a:lnSpc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/>
              <a:t>Описание программы</a:t>
            </a:r>
            <a:endParaRPr lang="en-US" dirty="0"/>
          </a:p>
        </p:txBody>
      </p:sp>
      <p:pic>
        <p:nvPicPr>
          <p:cNvPr id="3074" name="Picture 2" descr="C:\Users\MSI\Desktop\Работа\Данные\Иконки\Черные\icons8-диплом-2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21" y="242281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SI\Desktop\Работа\Данные\Иконки\Черные\icons8-диплом-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272" y="24055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SI\Downloads\icons8-student-male-1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00" y="242281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7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24599" y="1249344"/>
            <a:ext cx="9334051" cy="2215991"/>
            <a:chOff x="2382072" y="2142143"/>
            <a:chExt cx="9334051" cy="221599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2520977" y="2142143"/>
              <a:ext cx="9195146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3800" b="1" dirty="0">
                  <a:ea typeface="Open Sans" panose="020B0606030504020204" pitchFamily="34" charset="0"/>
                  <a:cs typeface="Open Sans" panose="020B0606030504020204" pitchFamily="34" charset="0"/>
                </a:rPr>
                <a:t>Заголовок</a:t>
              </a:r>
              <a:endParaRPr lang="ru-RU" sz="138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382072" y="2444287"/>
              <a:ext cx="9224684" cy="180357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11378242" y="103517"/>
            <a:ext cx="664533" cy="77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92B28-76A3-4B98-87A1-E0D49825C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ECA992-A3F4-43F5-9894-C8C908A8F4D0}" type="slidenum">
              <a:rPr lang="en-US" smtClean="0">
                <a:latin typeface="+mj-lt"/>
              </a:rPr>
              <a:pPr/>
              <a:t>9</a:t>
            </a:fld>
            <a:endParaRPr lang="en-US" dirty="0">
              <a:latin typeface="+mj-lt"/>
            </a:endParaRP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2D626A79-BC55-4CE5-9961-6A4D0D89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9" y="2996872"/>
            <a:ext cx="5836054" cy="605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4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продолжение заголовка</a:t>
            </a:r>
            <a:endParaRPr lang="en-US" sz="2400" dirty="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77">
            <a:extLst>
              <a:ext uri="{FF2B5EF4-FFF2-40B4-BE49-F238E27FC236}">
                <a16:creationId xmlns:a16="http://schemas.microsoft.com/office/drawing/2014/main" id="{60DA4E45-4A76-479A-BAA7-7E1E91BCFE9F}"/>
              </a:ext>
            </a:extLst>
          </p:cNvPr>
          <p:cNvSpPr/>
          <p:nvPr/>
        </p:nvSpPr>
        <p:spPr>
          <a:xfrm>
            <a:off x="726140" y="4500660"/>
            <a:ext cx="6051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ym typeface="Wingdings"/>
              </a:rPr>
              <a:t>Короткое описание или текстовая информация.</a:t>
            </a:r>
            <a:endParaRPr lang="ru-RU" dirty="0"/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A6841BDB-95F2-461B-B2FE-5B3ED6C80ED2}"/>
              </a:ext>
            </a:extLst>
          </p:cNvPr>
          <p:cNvGrpSpPr/>
          <p:nvPr/>
        </p:nvGrpSpPr>
        <p:grpSpPr>
          <a:xfrm>
            <a:off x="10100644" y="158068"/>
            <a:ext cx="3219728" cy="6518310"/>
            <a:chOff x="13970000" y="1524000"/>
            <a:chExt cx="8643597" cy="17498889"/>
          </a:xfrm>
        </p:grpSpPr>
        <p:sp>
          <p:nvSpPr>
            <p:cNvPr id="13" name="Shape 6">
              <a:extLst>
                <a:ext uri="{FF2B5EF4-FFF2-40B4-BE49-F238E27FC236}">
                  <a16:creationId xmlns:a16="http://schemas.microsoft.com/office/drawing/2014/main" id="{93EF1455-CE9A-45C7-8EE1-AB3FDFA0E307}"/>
                </a:ext>
              </a:extLst>
            </p:cNvPr>
            <p:cNvSpPr/>
            <p:nvPr/>
          </p:nvSpPr>
          <p:spPr>
            <a:xfrm>
              <a:off x="14046200" y="1536700"/>
              <a:ext cx="8478438" cy="1747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4" y="18917"/>
                  </a:moveTo>
                  <a:lnTo>
                    <a:pt x="1239" y="18917"/>
                  </a:lnTo>
                  <a:lnTo>
                    <a:pt x="1239" y="2586"/>
                  </a:lnTo>
                  <a:lnTo>
                    <a:pt x="20214" y="2586"/>
                  </a:lnTo>
                  <a:cubicBezTo>
                    <a:pt x="20214" y="2586"/>
                    <a:pt x="20214" y="18917"/>
                    <a:pt x="20214" y="18917"/>
                  </a:cubicBezTo>
                  <a:close/>
                  <a:moveTo>
                    <a:pt x="18332" y="0"/>
                  </a:moveTo>
                  <a:lnTo>
                    <a:pt x="3268" y="0"/>
                  </a:lnTo>
                  <a:cubicBezTo>
                    <a:pt x="1466" y="0"/>
                    <a:pt x="0" y="711"/>
                    <a:pt x="0" y="1586"/>
                  </a:cubicBezTo>
                  <a:lnTo>
                    <a:pt x="0" y="20014"/>
                  </a:lnTo>
                  <a:cubicBezTo>
                    <a:pt x="0" y="20889"/>
                    <a:pt x="1466" y="21600"/>
                    <a:pt x="3268" y="21600"/>
                  </a:cubicBezTo>
                  <a:lnTo>
                    <a:pt x="18332" y="21600"/>
                  </a:lnTo>
                  <a:cubicBezTo>
                    <a:pt x="20134" y="21600"/>
                    <a:pt x="21600" y="20889"/>
                    <a:pt x="21600" y="20014"/>
                  </a:cubicBezTo>
                  <a:lnTo>
                    <a:pt x="21600" y="1586"/>
                  </a:lnTo>
                  <a:cubicBezTo>
                    <a:pt x="21600" y="711"/>
                    <a:pt x="20134" y="0"/>
                    <a:pt x="18332" y="0"/>
                  </a:cubicBezTo>
                  <a:close/>
                </a:path>
              </a:pathLst>
            </a:custGeom>
            <a:solidFill>
              <a:srgbClr val="A8ACB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14" name="Shape 7">
              <a:extLst>
                <a:ext uri="{FF2B5EF4-FFF2-40B4-BE49-F238E27FC236}">
                  <a16:creationId xmlns:a16="http://schemas.microsoft.com/office/drawing/2014/main" id="{2D149C18-2ECC-4753-86DA-0BCB80C880FA}"/>
                </a:ext>
              </a:extLst>
            </p:cNvPr>
            <p:cNvSpPr/>
            <p:nvPr/>
          </p:nvSpPr>
          <p:spPr>
            <a:xfrm>
              <a:off x="14185900" y="1676400"/>
              <a:ext cx="8200393" cy="1719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33" y="19049"/>
                  </a:moveTo>
                  <a:lnTo>
                    <a:pt x="914" y="19049"/>
                  </a:lnTo>
                  <a:lnTo>
                    <a:pt x="914" y="2453"/>
                  </a:lnTo>
                  <a:lnTo>
                    <a:pt x="20533" y="2453"/>
                  </a:lnTo>
                  <a:cubicBezTo>
                    <a:pt x="20533" y="2453"/>
                    <a:pt x="20533" y="19049"/>
                    <a:pt x="20533" y="19049"/>
                  </a:cubicBezTo>
                  <a:close/>
                  <a:moveTo>
                    <a:pt x="18587" y="0"/>
                  </a:moveTo>
                  <a:lnTo>
                    <a:pt x="3013" y="0"/>
                  </a:lnTo>
                  <a:cubicBezTo>
                    <a:pt x="1349" y="0"/>
                    <a:pt x="0" y="643"/>
                    <a:pt x="0" y="1437"/>
                  </a:cubicBezTo>
                  <a:lnTo>
                    <a:pt x="0" y="20163"/>
                  </a:lnTo>
                  <a:cubicBezTo>
                    <a:pt x="0" y="20957"/>
                    <a:pt x="1349" y="21600"/>
                    <a:pt x="3013" y="21600"/>
                  </a:cubicBezTo>
                  <a:lnTo>
                    <a:pt x="18587" y="21600"/>
                  </a:lnTo>
                  <a:cubicBezTo>
                    <a:pt x="20251" y="21600"/>
                    <a:pt x="21600" y="20957"/>
                    <a:pt x="21600" y="20163"/>
                  </a:cubicBezTo>
                  <a:lnTo>
                    <a:pt x="21600" y="1437"/>
                  </a:lnTo>
                  <a:cubicBezTo>
                    <a:pt x="21600" y="643"/>
                    <a:pt x="20251" y="0"/>
                    <a:pt x="18587" y="0"/>
                  </a:cubicBezTo>
                  <a:close/>
                </a:path>
              </a:pathLst>
            </a:custGeom>
            <a:solidFill>
              <a:srgbClr val="02020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15" name="Shape 8">
              <a:extLst>
                <a:ext uri="{FF2B5EF4-FFF2-40B4-BE49-F238E27FC236}">
                  <a16:creationId xmlns:a16="http://schemas.microsoft.com/office/drawing/2014/main" id="{7DC4692F-F0B6-4BEE-B86B-B2B0FAC211C5}"/>
                </a:ext>
              </a:extLst>
            </p:cNvPr>
            <p:cNvSpPr/>
            <p:nvPr/>
          </p:nvSpPr>
          <p:spPr>
            <a:xfrm>
              <a:off x="14287500" y="1778000"/>
              <a:ext cx="8001766" cy="1699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8" y="20273"/>
                  </a:moveTo>
                  <a:cubicBezTo>
                    <a:pt x="21278" y="20921"/>
                    <a:pt x="20158" y="21449"/>
                    <a:pt x="18780" y="21449"/>
                  </a:cubicBezTo>
                  <a:lnTo>
                    <a:pt x="2820" y="21449"/>
                  </a:lnTo>
                  <a:cubicBezTo>
                    <a:pt x="1442" y="21449"/>
                    <a:pt x="322" y="20921"/>
                    <a:pt x="322" y="20273"/>
                  </a:cubicBezTo>
                  <a:lnTo>
                    <a:pt x="322" y="1327"/>
                  </a:lnTo>
                  <a:cubicBezTo>
                    <a:pt x="322" y="679"/>
                    <a:pt x="1442" y="151"/>
                    <a:pt x="2820" y="151"/>
                  </a:cubicBezTo>
                  <a:lnTo>
                    <a:pt x="18780" y="151"/>
                  </a:lnTo>
                  <a:cubicBezTo>
                    <a:pt x="20158" y="151"/>
                    <a:pt x="21278" y="679"/>
                    <a:pt x="21278" y="1327"/>
                  </a:cubicBezTo>
                  <a:cubicBezTo>
                    <a:pt x="21278" y="1327"/>
                    <a:pt x="21278" y="20273"/>
                    <a:pt x="21278" y="20273"/>
                  </a:cubicBezTo>
                  <a:close/>
                  <a:moveTo>
                    <a:pt x="18780" y="0"/>
                  </a:moveTo>
                  <a:lnTo>
                    <a:pt x="2820" y="0"/>
                  </a:lnTo>
                  <a:cubicBezTo>
                    <a:pt x="1265" y="0"/>
                    <a:pt x="0" y="595"/>
                    <a:pt x="0" y="1327"/>
                  </a:cubicBezTo>
                  <a:lnTo>
                    <a:pt x="0" y="20273"/>
                  </a:lnTo>
                  <a:cubicBezTo>
                    <a:pt x="0" y="21005"/>
                    <a:pt x="1265" y="21600"/>
                    <a:pt x="2820" y="21600"/>
                  </a:cubicBezTo>
                  <a:lnTo>
                    <a:pt x="18780" y="21600"/>
                  </a:lnTo>
                  <a:cubicBezTo>
                    <a:pt x="20335" y="21600"/>
                    <a:pt x="21600" y="21005"/>
                    <a:pt x="21600" y="20273"/>
                  </a:cubicBezTo>
                  <a:lnTo>
                    <a:pt x="21600" y="1327"/>
                  </a:lnTo>
                  <a:cubicBezTo>
                    <a:pt x="21600" y="595"/>
                    <a:pt x="20335" y="0"/>
                    <a:pt x="18780" y="0"/>
                  </a:cubicBezTo>
                  <a:close/>
                </a:path>
              </a:pathLst>
            </a:custGeom>
            <a:gradFill>
              <a:gsLst>
                <a:gs pos="4000">
                  <a:srgbClr val="424544"/>
                </a:gs>
                <a:gs pos="14000">
                  <a:srgbClr val="090909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16" name="Shape 9">
              <a:extLst>
                <a:ext uri="{FF2B5EF4-FFF2-40B4-BE49-F238E27FC236}">
                  <a16:creationId xmlns:a16="http://schemas.microsoft.com/office/drawing/2014/main" id="{6E954A70-F7B6-4152-98BA-ECF460E88248}"/>
                </a:ext>
              </a:extLst>
            </p:cNvPr>
            <p:cNvSpPr/>
            <p:nvPr/>
          </p:nvSpPr>
          <p:spPr>
            <a:xfrm>
              <a:off x="17627600" y="17233900"/>
              <a:ext cx="1330324" cy="133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564"/>
                  </a:moveTo>
                  <a:cubicBezTo>
                    <a:pt x="5408" y="20564"/>
                    <a:pt x="1036" y="16193"/>
                    <a:pt x="1036" y="10800"/>
                  </a:cubicBezTo>
                  <a:cubicBezTo>
                    <a:pt x="1036" y="5408"/>
                    <a:pt x="5408" y="1036"/>
                    <a:pt x="10800" y="1036"/>
                  </a:cubicBezTo>
                  <a:cubicBezTo>
                    <a:pt x="16193" y="1036"/>
                    <a:pt x="20564" y="5408"/>
                    <a:pt x="20564" y="10800"/>
                  </a:cubicBezTo>
                  <a:cubicBezTo>
                    <a:pt x="20564" y="16193"/>
                    <a:pt x="16193" y="20564"/>
                    <a:pt x="10800" y="2056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555A6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17" name="Shape 10">
              <a:extLst>
                <a:ext uri="{FF2B5EF4-FFF2-40B4-BE49-F238E27FC236}">
                  <a16:creationId xmlns:a16="http://schemas.microsoft.com/office/drawing/2014/main" id="{AE179178-0B9C-4AFD-B0EF-2FE22EDE483C}"/>
                </a:ext>
              </a:extLst>
            </p:cNvPr>
            <p:cNvSpPr/>
            <p:nvPr/>
          </p:nvSpPr>
          <p:spPr>
            <a:xfrm>
              <a:off x="17678400" y="17233900"/>
              <a:ext cx="1088352" cy="43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3" y="21600"/>
                  </a:moveTo>
                  <a:cubicBezTo>
                    <a:pt x="2977" y="10785"/>
                    <a:pt x="7227" y="3185"/>
                    <a:pt x="12183" y="3185"/>
                  </a:cubicBezTo>
                  <a:cubicBezTo>
                    <a:pt x="15317" y="3185"/>
                    <a:pt x="18168" y="6227"/>
                    <a:pt x="20297" y="11195"/>
                  </a:cubicBezTo>
                  <a:lnTo>
                    <a:pt x="21600" y="9940"/>
                  </a:lnTo>
                  <a:cubicBezTo>
                    <a:pt x="19205" y="3808"/>
                    <a:pt x="15872" y="0"/>
                    <a:pt x="12183" y="0"/>
                  </a:cubicBezTo>
                  <a:cubicBezTo>
                    <a:pt x="6697" y="0"/>
                    <a:pt x="1993" y="8418"/>
                    <a:pt x="0" y="20398"/>
                  </a:cubicBezTo>
                  <a:cubicBezTo>
                    <a:pt x="0" y="20398"/>
                    <a:pt x="1173" y="21600"/>
                    <a:pt x="1173" y="21600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88030">
                  <a:srgbClr val="555A61"/>
                </a:gs>
              </a:gsLst>
              <a:lin ang="2071867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19" name="Shape 11">
              <a:extLst>
                <a:ext uri="{FF2B5EF4-FFF2-40B4-BE49-F238E27FC236}">
                  <a16:creationId xmlns:a16="http://schemas.microsoft.com/office/drawing/2014/main" id="{29D045A4-E00E-4EF3-8EE6-2DC8343B1948}"/>
                </a:ext>
              </a:extLst>
            </p:cNvPr>
            <p:cNvSpPr/>
            <p:nvPr/>
          </p:nvSpPr>
          <p:spPr>
            <a:xfrm>
              <a:off x="18122900" y="18440400"/>
              <a:ext cx="466859" cy="128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4" y="0"/>
                  </a:moveTo>
                  <a:cubicBezTo>
                    <a:pt x="16358" y="6931"/>
                    <a:pt x="12100" y="10861"/>
                    <a:pt x="7589" y="10861"/>
                  </a:cubicBezTo>
                  <a:cubicBezTo>
                    <a:pt x="5232" y="10861"/>
                    <a:pt x="2944" y="9787"/>
                    <a:pt x="759" y="7778"/>
                  </a:cubicBezTo>
                  <a:lnTo>
                    <a:pt x="0" y="18164"/>
                  </a:lnTo>
                  <a:cubicBezTo>
                    <a:pt x="2428" y="20403"/>
                    <a:pt x="4971" y="21600"/>
                    <a:pt x="7589" y="21600"/>
                  </a:cubicBezTo>
                  <a:cubicBezTo>
                    <a:pt x="12639" y="21600"/>
                    <a:pt x="17397" y="17153"/>
                    <a:pt x="21600" y="9315"/>
                  </a:cubicBezTo>
                  <a:cubicBezTo>
                    <a:pt x="21600" y="9315"/>
                    <a:pt x="20124" y="0"/>
                    <a:pt x="20124" y="0"/>
                  </a:cubicBezTo>
                  <a:close/>
                </a:path>
              </a:pathLst>
            </a:custGeom>
            <a:gradFill>
              <a:gsLst>
                <a:gs pos="7000">
                  <a:srgbClr val="000000"/>
                </a:gs>
                <a:gs pos="90979">
                  <a:srgbClr val="555A61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20" name="Shape 12">
              <a:extLst>
                <a:ext uri="{FF2B5EF4-FFF2-40B4-BE49-F238E27FC236}">
                  <a16:creationId xmlns:a16="http://schemas.microsoft.com/office/drawing/2014/main" id="{54286669-C9CD-45C7-A4D9-64088767C0EC}"/>
                </a:ext>
              </a:extLst>
            </p:cNvPr>
            <p:cNvSpPr/>
            <p:nvPr/>
          </p:nvSpPr>
          <p:spPr>
            <a:xfrm>
              <a:off x="14033500" y="1524000"/>
              <a:ext cx="8500974" cy="17498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8" y="199"/>
                  </a:moveTo>
                  <a:cubicBezTo>
                    <a:pt x="1702" y="199"/>
                    <a:pt x="411" y="827"/>
                    <a:pt x="411" y="1597"/>
                  </a:cubicBezTo>
                  <a:lnTo>
                    <a:pt x="411" y="20003"/>
                  </a:lnTo>
                  <a:cubicBezTo>
                    <a:pt x="411" y="20774"/>
                    <a:pt x="1702" y="21401"/>
                    <a:pt x="3288" y="21401"/>
                  </a:cubicBezTo>
                  <a:lnTo>
                    <a:pt x="18312" y="21401"/>
                  </a:lnTo>
                  <a:cubicBezTo>
                    <a:pt x="19899" y="21401"/>
                    <a:pt x="21190" y="20774"/>
                    <a:pt x="21190" y="20003"/>
                  </a:cubicBezTo>
                  <a:lnTo>
                    <a:pt x="21190" y="1597"/>
                  </a:lnTo>
                  <a:cubicBezTo>
                    <a:pt x="21190" y="827"/>
                    <a:pt x="19899" y="199"/>
                    <a:pt x="18312" y="199"/>
                  </a:cubicBezTo>
                  <a:cubicBezTo>
                    <a:pt x="18312" y="199"/>
                    <a:pt x="3288" y="199"/>
                    <a:pt x="3288" y="199"/>
                  </a:cubicBezTo>
                  <a:close/>
                  <a:moveTo>
                    <a:pt x="18312" y="21428"/>
                  </a:moveTo>
                  <a:lnTo>
                    <a:pt x="3288" y="21428"/>
                  </a:lnTo>
                  <a:cubicBezTo>
                    <a:pt x="1670" y="21428"/>
                    <a:pt x="353" y="20789"/>
                    <a:pt x="353" y="20003"/>
                  </a:cubicBezTo>
                  <a:lnTo>
                    <a:pt x="353" y="1597"/>
                  </a:lnTo>
                  <a:cubicBezTo>
                    <a:pt x="353" y="811"/>
                    <a:pt x="1670" y="172"/>
                    <a:pt x="3288" y="172"/>
                  </a:cubicBezTo>
                  <a:lnTo>
                    <a:pt x="18312" y="172"/>
                  </a:lnTo>
                  <a:cubicBezTo>
                    <a:pt x="19930" y="172"/>
                    <a:pt x="21247" y="811"/>
                    <a:pt x="21247" y="1597"/>
                  </a:cubicBezTo>
                  <a:lnTo>
                    <a:pt x="21247" y="20003"/>
                  </a:lnTo>
                  <a:cubicBezTo>
                    <a:pt x="21247" y="20789"/>
                    <a:pt x="19930" y="21428"/>
                    <a:pt x="18312" y="21428"/>
                  </a:cubicBezTo>
                  <a:close/>
                  <a:moveTo>
                    <a:pt x="3288" y="28"/>
                  </a:moveTo>
                  <a:cubicBezTo>
                    <a:pt x="1507" y="28"/>
                    <a:pt x="57" y="732"/>
                    <a:pt x="57" y="1597"/>
                  </a:cubicBezTo>
                  <a:lnTo>
                    <a:pt x="57" y="20003"/>
                  </a:lnTo>
                  <a:cubicBezTo>
                    <a:pt x="57" y="20868"/>
                    <a:pt x="1507" y="21572"/>
                    <a:pt x="3288" y="21572"/>
                  </a:cubicBezTo>
                  <a:lnTo>
                    <a:pt x="18312" y="21572"/>
                  </a:lnTo>
                  <a:cubicBezTo>
                    <a:pt x="20093" y="21572"/>
                    <a:pt x="21543" y="20868"/>
                    <a:pt x="21543" y="20003"/>
                  </a:cubicBezTo>
                  <a:lnTo>
                    <a:pt x="21543" y="1597"/>
                  </a:lnTo>
                  <a:cubicBezTo>
                    <a:pt x="21543" y="732"/>
                    <a:pt x="20093" y="28"/>
                    <a:pt x="18312" y="28"/>
                  </a:cubicBezTo>
                  <a:cubicBezTo>
                    <a:pt x="18312" y="28"/>
                    <a:pt x="3288" y="28"/>
                    <a:pt x="3288" y="28"/>
                  </a:cubicBezTo>
                  <a:close/>
                  <a:moveTo>
                    <a:pt x="18312" y="21600"/>
                  </a:moveTo>
                  <a:lnTo>
                    <a:pt x="3288" y="21600"/>
                  </a:lnTo>
                  <a:cubicBezTo>
                    <a:pt x="1475" y="21600"/>
                    <a:pt x="0" y="20883"/>
                    <a:pt x="0" y="20003"/>
                  </a:cubicBezTo>
                  <a:lnTo>
                    <a:pt x="0" y="1597"/>
                  </a:lnTo>
                  <a:cubicBezTo>
                    <a:pt x="0" y="717"/>
                    <a:pt x="1475" y="0"/>
                    <a:pt x="3288" y="0"/>
                  </a:cubicBezTo>
                  <a:lnTo>
                    <a:pt x="18312" y="0"/>
                  </a:lnTo>
                  <a:cubicBezTo>
                    <a:pt x="20125" y="0"/>
                    <a:pt x="21600" y="717"/>
                    <a:pt x="21600" y="1597"/>
                  </a:cubicBezTo>
                  <a:lnTo>
                    <a:pt x="21600" y="20003"/>
                  </a:lnTo>
                  <a:cubicBezTo>
                    <a:pt x="21600" y="20883"/>
                    <a:pt x="20125" y="21600"/>
                    <a:pt x="18312" y="21600"/>
                  </a:cubicBezTo>
                  <a:close/>
                </a:path>
              </a:pathLst>
            </a:custGeom>
            <a:solidFill>
              <a:srgbClr val="92989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021858A-E796-4CE6-A930-72557C7E921D}"/>
                </a:ext>
              </a:extLst>
            </p:cNvPr>
            <p:cNvSpPr/>
            <p:nvPr/>
          </p:nvSpPr>
          <p:spPr>
            <a:xfrm>
              <a:off x="14693899" y="3771899"/>
              <a:ext cx="7220398" cy="201966"/>
            </a:xfrm>
            <a:custGeom>
              <a:avLst/>
              <a:gdLst>
                <a:gd name="connsiteX0" fmla="*/ 884246 w 7220398"/>
                <a:gd name="connsiteY0" fmla="*/ 101599 h 201966"/>
                <a:gd name="connsiteX1" fmla="*/ 932171 w 7220398"/>
                <a:gd name="connsiteY1" fmla="*/ 121452 h 201966"/>
                <a:gd name="connsiteX2" fmla="*/ 884273 w 7220398"/>
                <a:gd name="connsiteY2" fmla="*/ 169391 h 201966"/>
                <a:gd name="connsiteX3" fmla="*/ 836321 w 7220398"/>
                <a:gd name="connsiteY3" fmla="*/ 121452 h 201966"/>
                <a:gd name="connsiteX4" fmla="*/ 884246 w 7220398"/>
                <a:gd name="connsiteY4" fmla="*/ 101599 h 201966"/>
                <a:gd name="connsiteX5" fmla="*/ 628020 w 7220398"/>
                <a:gd name="connsiteY5" fmla="*/ 50800 h 201966"/>
                <a:gd name="connsiteX6" fmla="*/ 684541 w 7220398"/>
                <a:gd name="connsiteY6" fmla="*/ 107306 h 201966"/>
                <a:gd name="connsiteX7" fmla="*/ 628020 w 7220398"/>
                <a:gd name="connsiteY7" fmla="*/ 163823 h 201966"/>
                <a:gd name="connsiteX8" fmla="*/ 571500 w 7220398"/>
                <a:gd name="connsiteY8" fmla="*/ 107306 h 201966"/>
                <a:gd name="connsiteX9" fmla="*/ 628020 w 7220398"/>
                <a:gd name="connsiteY9" fmla="*/ 50800 h 201966"/>
                <a:gd name="connsiteX10" fmla="*/ 488318 w 7220398"/>
                <a:gd name="connsiteY10" fmla="*/ 50800 h 201966"/>
                <a:gd name="connsiteX11" fmla="*/ 544837 w 7220398"/>
                <a:gd name="connsiteY11" fmla="*/ 107306 h 201966"/>
                <a:gd name="connsiteX12" fmla="*/ 488318 w 7220398"/>
                <a:gd name="connsiteY12" fmla="*/ 163823 h 201966"/>
                <a:gd name="connsiteX13" fmla="*/ 431800 w 7220398"/>
                <a:gd name="connsiteY13" fmla="*/ 107306 h 201966"/>
                <a:gd name="connsiteX14" fmla="*/ 488318 w 7220398"/>
                <a:gd name="connsiteY14" fmla="*/ 50800 h 201966"/>
                <a:gd name="connsiteX15" fmla="*/ 348620 w 7220398"/>
                <a:gd name="connsiteY15" fmla="*/ 50800 h 201966"/>
                <a:gd name="connsiteX16" fmla="*/ 405141 w 7220398"/>
                <a:gd name="connsiteY16" fmla="*/ 107306 h 201966"/>
                <a:gd name="connsiteX17" fmla="*/ 348620 w 7220398"/>
                <a:gd name="connsiteY17" fmla="*/ 163823 h 201966"/>
                <a:gd name="connsiteX18" fmla="*/ 292100 w 7220398"/>
                <a:gd name="connsiteY18" fmla="*/ 107306 h 201966"/>
                <a:gd name="connsiteX19" fmla="*/ 348620 w 7220398"/>
                <a:gd name="connsiteY19" fmla="*/ 50800 h 201966"/>
                <a:gd name="connsiteX20" fmla="*/ 196222 w 7220398"/>
                <a:gd name="connsiteY20" fmla="*/ 50800 h 201966"/>
                <a:gd name="connsiteX21" fmla="*/ 252713 w 7220398"/>
                <a:gd name="connsiteY21" fmla="*/ 107306 h 201966"/>
                <a:gd name="connsiteX22" fmla="*/ 196222 w 7220398"/>
                <a:gd name="connsiteY22" fmla="*/ 163823 h 201966"/>
                <a:gd name="connsiteX23" fmla="*/ 139700 w 7220398"/>
                <a:gd name="connsiteY23" fmla="*/ 107306 h 201966"/>
                <a:gd name="connsiteX24" fmla="*/ 196222 w 7220398"/>
                <a:gd name="connsiteY24" fmla="*/ 50800 h 201966"/>
                <a:gd name="connsiteX25" fmla="*/ 56517 w 7220398"/>
                <a:gd name="connsiteY25" fmla="*/ 50800 h 201966"/>
                <a:gd name="connsiteX26" fmla="*/ 113013 w 7220398"/>
                <a:gd name="connsiteY26" fmla="*/ 107306 h 201966"/>
                <a:gd name="connsiteX27" fmla="*/ 56517 w 7220398"/>
                <a:gd name="connsiteY27" fmla="*/ 163823 h 201966"/>
                <a:gd name="connsiteX28" fmla="*/ 0 w 7220398"/>
                <a:gd name="connsiteY28" fmla="*/ 107306 h 201966"/>
                <a:gd name="connsiteX29" fmla="*/ 56517 w 7220398"/>
                <a:gd name="connsiteY29" fmla="*/ 50800 h 201966"/>
                <a:gd name="connsiteX30" fmla="*/ 884231 w 7220398"/>
                <a:gd name="connsiteY30" fmla="*/ 50799 h 201966"/>
                <a:gd name="connsiteX31" fmla="*/ 968363 w 7220398"/>
                <a:gd name="connsiteY31" fmla="*/ 85665 h 201966"/>
                <a:gd name="connsiteX32" fmla="*/ 949994 w 7220398"/>
                <a:gd name="connsiteY32" fmla="*/ 104064 h 201966"/>
                <a:gd name="connsiteX33" fmla="*/ 818500 w 7220398"/>
                <a:gd name="connsiteY33" fmla="*/ 104064 h 201966"/>
                <a:gd name="connsiteX34" fmla="*/ 800100 w 7220398"/>
                <a:gd name="connsiteY34" fmla="*/ 85665 h 201966"/>
                <a:gd name="connsiteX35" fmla="*/ 884231 w 7220398"/>
                <a:gd name="connsiteY35" fmla="*/ 50799 h 201966"/>
                <a:gd name="connsiteX36" fmla="*/ 6760660 w 7220398"/>
                <a:gd name="connsiteY36" fmla="*/ 36283 h 201966"/>
                <a:gd name="connsiteX37" fmla="*/ 7080614 w 7220398"/>
                <a:gd name="connsiteY37" fmla="*/ 36283 h 201966"/>
                <a:gd name="connsiteX38" fmla="*/ 7088316 w 7220398"/>
                <a:gd name="connsiteY38" fmla="*/ 43991 h 201966"/>
                <a:gd name="connsiteX39" fmla="*/ 7088316 w 7220398"/>
                <a:gd name="connsiteY39" fmla="*/ 153938 h 201966"/>
                <a:gd name="connsiteX40" fmla="*/ 7080614 w 7220398"/>
                <a:gd name="connsiteY40" fmla="*/ 161645 h 201966"/>
                <a:gd name="connsiteX41" fmla="*/ 6760660 w 7220398"/>
                <a:gd name="connsiteY41" fmla="*/ 161645 h 201966"/>
                <a:gd name="connsiteX42" fmla="*/ 6752944 w 7220398"/>
                <a:gd name="connsiteY42" fmla="*/ 153938 h 201966"/>
                <a:gd name="connsiteX43" fmla="*/ 6752944 w 7220398"/>
                <a:gd name="connsiteY43" fmla="*/ 43991 h 201966"/>
                <a:gd name="connsiteX44" fmla="*/ 6760660 w 7220398"/>
                <a:gd name="connsiteY44" fmla="*/ 36283 h 201966"/>
                <a:gd name="connsiteX45" fmla="*/ 6750030 w 7220398"/>
                <a:gd name="connsiteY45" fmla="*/ 8275 h 201966"/>
                <a:gd name="connsiteX46" fmla="*/ 6726576 w 7220398"/>
                <a:gd name="connsiteY46" fmla="*/ 31726 h 201966"/>
                <a:gd name="connsiteX47" fmla="*/ 6726576 w 7220398"/>
                <a:gd name="connsiteY47" fmla="*/ 170241 h 201966"/>
                <a:gd name="connsiteX48" fmla="*/ 6750030 w 7220398"/>
                <a:gd name="connsiteY48" fmla="*/ 193691 h 201966"/>
                <a:gd name="connsiteX49" fmla="*/ 7153150 w 7220398"/>
                <a:gd name="connsiteY49" fmla="*/ 193691 h 201966"/>
                <a:gd name="connsiteX50" fmla="*/ 7176604 w 7220398"/>
                <a:gd name="connsiteY50" fmla="*/ 170241 h 201966"/>
                <a:gd name="connsiteX51" fmla="*/ 7176604 w 7220398"/>
                <a:gd name="connsiteY51" fmla="*/ 31726 h 201966"/>
                <a:gd name="connsiteX52" fmla="*/ 7153150 w 7220398"/>
                <a:gd name="connsiteY52" fmla="*/ 8275 h 201966"/>
                <a:gd name="connsiteX53" fmla="*/ 6750030 w 7220398"/>
                <a:gd name="connsiteY53" fmla="*/ 0 h 201966"/>
                <a:gd name="connsiteX54" fmla="*/ 7153150 w 7220398"/>
                <a:gd name="connsiteY54" fmla="*/ 0 h 201966"/>
                <a:gd name="connsiteX55" fmla="*/ 7184856 w 7220398"/>
                <a:gd name="connsiteY55" fmla="*/ 31726 h 201966"/>
                <a:gd name="connsiteX56" fmla="*/ 7184856 w 7220398"/>
                <a:gd name="connsiteY56" fmla="*/ 64134 h 201966"/>
                <a:gd name="connsiteX57" fmla="*/ 7220398 w 7220398"/>
                <a:gd name="connsiteY57" fmla="*/ 100983 h 201966"/>
                <a:gd name="connsiteX58" fmla="*/ 7184856 w 7220398"/>
                <a:gd name="connsiteY58" fmla="*/ 137833 h 201966"/>
                <a:gd name="connsiteX59" fmla="*/ 7184856 w 7220398"/>
                <a:gd name="connsiteY59" fmla="*/ 170241 h 201966"/>
                <a:gd name="connsiteX60" fmla="*/ 7153150 w 7220398"/>
                <a:gd name="connsiteY60" fmla="*/ 201966 h 201966"/>
                <a:gd name="connsiteX61" fmla="*/ 6750030 w 7220398"/>
                <a:gd name="connsiteY61" fmla="*/ 201966 h 201966"/>
                <a:gd name="connsiteX62" fmla="*/ 6718300 w 7220398"/>
                <a:gd name="connsiteY62" fmla="*/ 170241 h 201966"/>
                <a:gd name="connsiteX63" fmla="*/ 6718300 w 7220398"/>
                <a:gd name="connsiteY63" fmla="*/ 31726 h 201966"/>
                <a:gd name="connsiteX64" fmla="*/ 6750030 w 7220398"/>
                <a:gd name="connsiteY64" fmla="*/ 0 h 201966"/>
                <a:gd name="connsiteX65" fmla="*/ 881329 w 7220398"/>
                <a:gd name="connsiteY65" fmla="*/ 0 h 201966"/>
                <a:gd name="connsiteX66" fmla="*/ 1000659 w 7220398"/>
                <a:gd name="connsiteY66" fmla="*/ 49421 h 201966"/>
                <a:gd name="connsiteX67" fmla="*/ 982307 w 7220398"/>
                <a:gd name="connsiteY67" fmla="*/ 67782 h 201966"/>
                <a:gd name="connsiteX68" fmla="*/ 780319 w 7220398"/>
                <a:gd name="connsiteY68" fmla="*/ 67770 h 201966"/>
                <a:gd name="connsiteX69" fmla="*/ 762000 w 7220398"/>
                <a:gd name="connsiteY69" fmla="*/ 49421 h 201966"/>
                <a:gd name="connsiteX70" fmla="*/ 881329 w 7220398"/>
                <a:gd name="connsiteY70" fmla="*/ 0 h 20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7220398" h="201966">
                  <a:moveTo>
                    <a:pt x="884246" y="101599"/>
                  </a:moveTo>
                  <a:cubicBezTo>
                    <a:pt x="901595" y="101599"/>
                    <a:pt x="918943" y="108217"/>
                    <a:pt x="932171" y="121452"/>
                  </a:cubicBezTo>
                  <a:lnTo>
                    <a:pt x="884273" y="169391"/>
                  </a:lnTo>
                  <a:lnTo>
                    <a:pt x="836321" y="121452"/>
                  </a:lnTo>
                  <a:cubicBezTo>
                    <a:pt x="849549" y="108217"/>
                    <a:pt x="866897" y="101599"/>
                    <a:pt x="884246" y="101599"/>
                  </a:cubicBezTo>
                  <a:close/>
                  <a:moveTo>
                    <a:pt x="628020" y="50800"/>
                  </a:moveTo>
                  <a:cubicBezTo>
                    <a:pt x="659217" y="50800"/>
                    <a:pt x="684541" y="76094"/>
                    <a:pt x="684541" y="107306"/>
                  </a:cubicBezTo>
                  <a:cubicBezTo>
                    <a:pt x="684541" y="138529"/>
                    <a:pt x="659217" y="163823"/>
                    <a:pt x="628020" y="163823"/>
                  </a:cubicBezTo>
                  <a:cubicBezTo>
                    <a:pt x="596798" y="163823"/>
                    <a:pt x="571500" y="138529"/>
                    <a:pt x="571500" y="107306"/>
                  </a:cubicBezTo>
                  <a:cubicBezTo>
                    <a:pt x="571500" y="76094"/>
                    <a:pt x="596798" y="50800"/>
                    <a:pt x="628020" y="50800"/>
                  </a:cubicBezTo>
                  <a:close/>
                  <a:moveTo>
                    <a:pt x="488318" y="50800"/>
                  </a:moveTo>
                  <a:cubicBezTo>
                    <a:pt x="519540" y="50800"/>
                    <a:pt x="544837" y="76094"/>
                    <a:pt x="544837" y="107306"/>
                  </a:cubicBezTo>
                  <a:cubicBezTo>
                    <a:pt x="544837" y="138529"/>
                    <a:pt x="519540" y="163823"/>
                    <a:pt x="488318" y="163823"/>
                  </a:cubicBezTo>
                  <a:cubicBezTo>
                    <a:pt x="457123" y="163823"/>
                    <a:pt x="431800" y="138529"/>
                    <a:pt x="431800" y="107306"/>
                  </a:cubicBezTo>
                  <a:cubicBezTo>
                    <a:pt x="431800" y="76094"/>
                    <a:pt x="457123" y="50800"/>
                    <a:pt x="488318" y="50800"/>
                  </a:cubicBezTo>
                  <a:close/>
                  <a:moveTo>
                    <a:pt x="348620" y="50800"/>
                  </a:moveTo>
                  <a:cubicBezTo>
                    <a:pt x="379817" y="50800"/>
                    <a:pt x="405141" y="76094"/>
                    <a:pt x="405141" y="107306"/>
                  </a:cubicBezTo>
                  <a:cubicBezTo>
                    <a:pt x="405141" y="138529"/>
                    <a:pt x="379817" y="163823"/>
                    <a:pt x="348620" y="163823"/>
                  </a:cubicBezTo>
                  <a:cubicBezTo>
                    <a:pt x="317398" y="163823"/>
                    <a:pt x="292100" y="138529"/>
                    <a:pt x="292100" y="107306"/>
                  </a:cubicBezTo>
                  <a:cubicBezTo>
                    <a:pt x="292100" y="76094"/>
                    <a:pt x="317398" y="50800"/>
                    <a:pt x="348620" y="50800"/>
                  </a:cubicBezTo>
                  <a:close/>
                  <a:moveTo>
                    <a:pt x="196222" y="50800"/>
                  </a:moveTo>
                  <a:cubicBezTo>
                    <a:pt x="227416" y="50800"/>
                    <a:pt x="252713" y="76094"/>
                    <a:pt x="252713" y="107306"/>
                  </a:cubicBezTo>
                  <a:cubicBezTo>
                    <a:pt x="252713" y="138529"/>
                    <a:pt x="227416" y="163823"/>
                    <a:pt x="196222" y="163823"/>
                  </a:cubicBezTo>
                  <a:cubicBezTo>
                    <a:pt x="164971" y="163823"/>
                    <a:pt x="139700" y="138529"/>
                    <a:pt x="139700" y="107306"/>
                  </a:cubicBezTo>
                  <a:cubicBezTo>
                    <a:pt x="139700" y="76094"/>
                    <a:pt x="164971" y="50800"/>
                    <a:pt x="196222" y="50800"/>
                  </a:cubicBezTo>
                  <a:close/>
                  <a:moveTo>
                    <a:pt x="56517" y="50800"/>
                  </a:moveTo>
                  <a:cubicBezTo>
                    <a:pt x="87742" y="50800"/>
                    <a:pt x="113013" y="76094"/>
                    <a:pt x="113013" y="107306"/>
                  </a:cubicBezTo>
                  <a:cubicBezTo>
                    <a:pt x="113013" y="138529"/>
                    <a:pt x="87742" y="163823"/>
                    <a:pt x="56517" y="163823"/>
                  </a:cubicBezTo>
                  <a:cubicBezTo>
                    <a:pt x="25297" y="163823"/>
                    <a:pt x="0" y="138529"/>
                    <a:pt x="0" y="107306"/>
                  </a:cubicBezTo>
                  <a:cubicBezTo>
                    <a:pt x="0" y="76094"/>
                    <a:pt x="25297" y="50800"/>
                    <a:pt x="56517" y="50800"/>
                  </a:cubicBezTo>
                  <a:close/>
                  <a:moveTo>
                    <a:pt x="884231" y="50799"/>
                  </a:moveTo>
                  <a:cubicBezTo>
                    <a:pt x="914686" y="50799"/>
                    <a:pt x="945141" y="62421"/>
                    <a:pt x="968363" y="85665"/>
                  </a:cubicBezTo>
                  <a:lnTo>
                    <a:pt x="949994" y="104064"/>
                  </a:lnTo>
                  <a:cubicBezTo>
                    <a:pt x="913678" y="67746"/>
                    <a:pt x="854785" y="67746"/>
                    <a:pt x="818500" y="104064"/>
                  </a:cubicBezTo>
                  <a:lnTo>
                    <a:pt x="800100" y="85665"/>
                  </a:lnTo>
                  <a:cubicBezTo>
                    <a:pt x="823322" y="62421"/>
                    <a:pt x="853777" y="50799"/>
                    <a:pt x="884231" y="50799"/>
                  </a:cubicBezTo>
                  <a:close/>
                  <a:moveTo>
                    <a:pt x="6760660" y="36283"/>
                  </a:moveTo>
                  <a:lnTo>
                    <a:pt x="7080614" y="36283"/>
                  </a:lnTo>
                  <a:cubicBezTo>
                    <a:pt x="7084854" y="36283"/>
                    <a:pt x="7088316" y="39748"/>
                    <a:pt x="7088316" y="43991"/>
                  </a:cubicBezTo>
                  <a:lnTo>
                    <a:pt x="7088316" y="153938"/>
                  </a:lnTo>
                  <a:cubicBezTo>
                    <a:pt x="7088316" y="158180"/>
                    <a:pt x="7084854" y="161645"/>
                    <a:pt x="7080614" y="161645"/>
                  </a:cubicBezTo>
                  <a:cubicBezTo>
                    <a:pt x="7080614" y="161645"/>
                    <a:pt x="6760660" y="161645"/>
                    <a:pt x="6760660" y="161645"/>
                  </a:cubicBezTo>
                  <a:cubicBezTo>
                    <a:pt x="6756406" y="161645"/>
                    <a:pt x="6752944" y="158180"/>
                    <a:pt x="6752944" y="153938"/>
                  </a:cubicBezTo>
                  <a:lnTo>
                    <a:pt x="6752944" y="43991"/>
                  </a:lnTo>
                  <a:cubicBezTo>
                    <a:pt x="6752944" y="39748"/>
                    <a:pt x="6756406" y="36283"/>
                    <a:pt x="6760660" y="36283"/>
                  </a:cubicBezTo>
                  <a:close/>
                  <a:moveTo>
                    <a:pt x="6750030" y="8275"/>
                  </a:moveTo>
                  <a:cubicBezTo>
                    <a:pt x="6737106" y="8275"/>
                    <a:pt x="6726576" y="18785"/>
                    <a:pt x="6726576" y="31726"/>
                  </a:cubicBezTo>
                  <a:lnTo>
                    <a:pt x="6726576" y="170241"/>
                  </a:lnTo>
                  <a:cubicBezTo>
                    <a:pt x="6726576" y="183172"/>
                    <a:pt x="6737106" y="193691"/>
                    <a:pt x="6750030" y="193691"/>
                  </a:cubicBezTo>
                  <a:lnTo>
                    <a:pt x="7153150" y="193691"/>
                  </a:lnTo>
                  <a:cubicBezTo>
                    <a:pt x="7166098" y="193691"/>
                    <a:pt x="7176604" y="183172"/>
                    <a:pt x="7176604" y="170241"/>
                  </a:cubicBezTo>
                  <a:cubicBezTo>
                    <a:pt x="7176604" y="170241"/>
                    <a:pt x="7176604" y="31726"/>
                    <a:pt x="7176604" y="31726"/>
                  </a:cubicBezTo>
                  <a:cubicBezTo>
                    <a:pt x="7176604" y="18785"/>
                    <a:pt x="7166098" y="8275"/>
                    <a:pt x="7153150" y="8275"/>
                  </a:cubicBezTo>
                  <a:close/>
                  <a:moveTo>
                    <a:pt x="6750030" y="0"/>
                  </a:moveTo>
                  <a:lnTo>
                    <a:pt x="7153150" y="0"/>
                  </a:lnTo>
                  <a:cubicBezTo>
                    <a:pt x="7170630" y="0"/>
                    <a:pt x="7184856" y="14222"/>
                    <a:pt x="7184856" y="31726"/>
                  </a:cubicBezTo>
                  <a:lnTo>
                    <a:pt x="7184856" y="64134"/>
                  </a:lnTo>
                  <a:cubicBezTo>
                    <a:pt x="7204614" y="65031"/>
                    <a:pt x="7220398" y="81030"/>
                    <a:pt x="7220398" y="100983"/>
                  </a:cubicBezTo>
                  <a:cubicBezTo>
                    <a:pt x="7220398" y="120927"/>
                    <a:pt x="7204614" y="136935"/>
                    <a:pt x="7184856" y="137833"/>
                  </a:cubicBezTo>
                  <a:lnTo>
                    <a:pt x="7184856" y="170241"/>
                  </a:lnTo>
                  <a:cubicBezTo>
                    <a:pt x="7184856" y="187744"/>
                    <a:pt x="7170630" y="201966"/>
                    <a:pt x="7153150" y="201966"/>
                  </a:cubicBezTo>
                  <a:lnTo>
                    <a:pt x="6750030" y="201966"/>
                  </a:lnTo>
                  <a:cubicBezTo>
                    <a:pt x="6732526" y="201966"/>
                    <a:pt x="6718300" y="187744"/>
                    <a:pt x="6718300" y="170241"/>
                  </a:cubicBezTo>
                  <a:lnTo>
                    <a:pt x="6718300" y="31726"/>
                  </a:lnTo>
                  <a:cubicBezTo>
                    <a:pt x="6718300" y="14222"/>
                    <a:pt x="6732526" y="0"/>
                    <a:pt x="6750030" y="0"/>
                  </a:cubicBezTo>
                  <a:close/>
                  <a:moveTo>
                    <a:pt x="881329" y="0"/>
                  </a:moveTo>
                  <a:cubicBezTo>
                    <a:pt x="924520" y="0"/>
                    <a:pt x="967711" y="16474"/>
                    <a:pt x="1000659" y="49421"/>
                  </a:cubicBezTo>
                  <a:lnTo>
                    <a:pt x="982307" y="67782"/>
                  </a:lnTo>
                  <a:cubicBezTo>
                    <a:pt x="926553" y="12002"/>
                    <a:pt x="836106" y="12002"/>
                    <a:pt x="780319" y="67770"/>
                  </a:cubicBezTo>
                  <a:cubicBezTo>
                    <a:pt x="780319" y="67770"/>
                    <a:pt x="762000" y="49421"/>
                    <a:pt x="762000" y="49421"/>
                  </a:cubicBezTo>
                  <a:cubicBezTo>
                    <a:pt x="794948" y="16474"/>
                    <a:pt x="838139" y="0"/>
                    <a:pt x="881329" y="0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22" name="Shape 23">
              <a:extLst>
                <a:ext uri="{FF2B5EF4-FFF2-40B4-BE49-F238E27FC236}">
                  <a16:creationId xmlns:a16="http://schemas.microsoft.com/office/drawing/2014/main" id="{D6BD6641-90AC-406D-A843-11CFCD075EDB}"/>
                </a:ext>
              </a:extLst>
            </p:cNvPr>
            <p:cNvSpPr/>
            <p:nvPr/>
          </p:nvSpPr>
          <p:spPr>
            <a:xfrm>
              <a:off x="13995400" y="5257800"/>
              <a:ext cx="55172" cy="1296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5000">
                  <a:srgbClr val="444450"/>
                </a:gs>
                <a:gs pos="92970">
                  <a:schemeClr val="bg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23" name="Shape 24">
              <a:extLst>
                <a:ext uri="{FF2B5EF4-FFF2-40B4-BE49-F238E27FC236}">
                  <a16:creationId xmlns:a16="http://schemas.microsoft.com/office/drawing/2014/main" id="{33131CAA-417B-47E1-B116-E281E1E7B876}"/>
                </a:ext>
              </a:extLst>
            </p:cNvPr>
            <p:cNvSpPr/>
            <p:nvPr/>
          </p:nvSpPr>
          <p:spPr>
            <a:xfrm>
              <a:off x="13970000" y="5257800"/>
              <a:ext cx="27586" cy="1295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7000">
                  <a:srgbClr val="A6ABB4"/>
                </a:gs>
                <a:gs pos="85957">
                  <a:srgbClr val="A6ABB4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24" name="Shape 25">
              <a:extLst>
                <a:ext uri="{FF2B5EF4-FFF2-40B4-BE49-F238E27FC236}">
                  <a16:creationId xmlns:a16="http://schemas.microsoft.com/office/drawing/2014/main" id="{E0B0F029-9B02-436D-A59C-BE45282EE992}"/>
                </a:ext>
              </a:extLst>
            </p:cNvPr>
            <p:cNvSpPr/>
            <p:nvPr/>
          </p:nvSpPr>
          <p:spPr>
            <a:xfrm>
              <a:off x="14020800" y="3759200"/>
              <a:ext cx="31629" cy="687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">
                  <a:srgbClr val="444450"/>
                </a:gs>
                <a:gs pos="90036">
                  <a:schemeClr val="bg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25" name="Shape 26">
              <a:extLst>
                <a:ext uri="{FF2B5EF4-FFF2-40B4-BE49-F238E27FC236}">
                  <a16:creationId xmlns:a16="http://schemas.microsoft.com/office/drawing/2014/main" id="{ABD0D170-B834-4611-918B-D97D4210C2D2}"/>
                </a:ext>
              </a:extLst>
            </p:cNvPr>
            <p:cNvSpPr/>
            <p:nvPr/>
          </p:nvSpPr>
          <p:spPr>
            <a:xfrm>
              <a:off x="14008100" y="3759200"/>
              <a:ext cx="15815" cy="68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0997"/>
                  </a:lnTo>
                  <a:lnTo>
                    <a:pt x="0" y="604"/>
                  </a:lnTo>
                  <a:cubicBezTo>
                    <a:pt x="0" y="604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4000">
                  <a:srgbClr val="A6ABB4"/>
                </a:gs>
                <a:gs pos="92992">
                  <a:srgbClr val="A6ABB4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26" name="Shape 27">
              <a:extLst>
                <a:ext uri="{FF2B5EF4-FFF2-40B4-BE49-F238E27FC236}">
                  <a16:creationId xmlns:a16="http://schemas.microsoft.com/office/drawing/2014/main" id="{226CEBF5-703B-4072-BD7B-7FA3E8075FA6}"/>
                </a:ext>
              </a:extLst>
            </p:cNvPr>
            <p:cNvSpPr/>
            <p:nvPr/>
          </p:nvSpPr>
          <p:spPr>
            <a:xfrm>
              <a:off x="13995400" y="6858000"/>
              <a:ext cx="55172" cy="1296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5000">
                  <a:srgbClr val="444450"/>
                </a:gs>
                <a:gs pos="92970">
                  <a:schemeClr val="bg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27" name="Shape 28">
              <a:extLst>
                <a:ext uri="{FF2B5EF4-FFF2-40B4-BE49-F238E27FC236}">
                  <a16:creationId xmlns:a16="http://schemas.microsoft.com/office/drawing/2014/main" id="{E864EF8F-120C-4E8C-A722-B275A71A6EDE}"/>
                </a:ext>
              </a:extLst>
            </p:cNvPr>
            <p:cNvSpPr/>
            <p:nvPr/>
          </p:nvSpPr>
          <p:spPr>
            <a:xfrm>
              <a:off x="13970000" y="6858000"/>
              <a:ext cx="27586" cy="1295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7000">
                  <a:srgbClr val="A6ABB4"/>
                </a:gs>
                <a:gs pos="85957">
                  <a:srgbClr val="A6ABB4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28" name="Shape 29">
              <a:extLst>
                <a:ext uri="{FF2B5EF4-FFF2-40B4-BE49-F238E27FC236}">
                  <a16:creationId xmlns:a16="http://schemas.microsoft.com/office/drawing/2014/main" id="{1CD20E84-4D21-4D48-A1A9-3F4DD2FB56DA}"/>
                </a:ext>
              </a:extLst>
            </p:cNvPr>
            <p:cNvSpPr/>
            <p:nvPr/>
          </p:nvSpPr>
          <p:spPr>
            <a:xfrm>
              <a:off x="22529800" y="5257800"/>
              <a:ext cx="55172" cy="1296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6000">
                  <a:srgbClr val="444450"/>
                </a:gs>
                <a:gs pos="93984">
                  <a:srgbClr val="333B41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29" name="Shape 30">
              <a:extLst>
                <a:ext uri="{FF2B5EF4-FFF2-40B4-BE49-F238E27FC236}">
                  <a16:creationId xmlns:a16="http://schemas.microsoft.com/office/drawing/2014/main" id="{00B48AE2-583D-471C-812F-6FCA0D173709}"/>
                </a:ext>
              </a:extLst>
            </p:cNvPr>
            <p:cNvSpPr/>
            <p:nvPr/>
          </p:nvSpPr>
          <p:spPr>
            <a:xfrm>
              <a:off x="22586011" y="5259679"/>
              <a:ext cx="27586" cy="1295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559"/>
                  </a:lnTo>
                  <a:lnTo>
                    <a:pt x="21600" y="21041"/>
                  </a:lnTo>
                  <a:cubicBezTo>
                    <a:pt x="21600" y="21041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5000">
                  <a:srgbClr val="A6ABB4"/>
                </a:gs>
                <a:gs pos="90025">
                  <a:srgbClr val="A6ABB4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30" name="Shape 31">
              <a:extLst>
                <a:ext uri="{FF2B5EF4-FFF2-40B4-BE49-F238E27FC236}">
                  <a16:creationId xmlns:a16="http://schemas.microsoft.com/office/drawing/2014/main" id="{517DABD9-1950-4313-8A6C-B169DC77C81F}"/>
                </a:ext>
              </a:extLst>
            </p:cNvPr>
            <p:cNvSpPr/>
            <p:nvPr/>
          </p:nvSpPr>
          <p:spPr>
            <a:xfrm>
              <a:off x="16789400" y="2501900"/>
              <a:ext cx="286770" cy="28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7" y="21600"/>
                    <a:pt x="10801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1" y="0"/>
                  </a:cubicBezTo>
                  <a:cubicBezTo>
                    <a:pt x="16767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5000">
                  <a:srgbClr val="222729"/>
                </a:gs>
                <a:gs pos="96010">
                  <a:srgbClr val="7D7F7F"/>
                </a:gs>
              </a:gsLst>
              <a:lin ang="326536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31" name="Shape 32">
              <a:extLst>
                <a:ext uri="{FF2B5EF4-FFF2-40B4-BE49-F238E27FC236}">
                  <a16:creationId xmlns:a16="http://schemas.microsoft.com/office/drawing/2014/main" id="{33C284BB-1503-4D8C-AEA3-63195C8C96EF}"/>
                </a:ext>
              </a:extLst>
            </p:cNvPr>
            <p:cNvSpPr/>
            <p:nvPr/>
          </p:nvSpPr>
          <p:spPr>
            <a:xfrm>
              <a:off x="16865600" y="2565400"/>
              <a:ext cx="153743" cy="153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4"/>
                    <a:pt x="16767" y="21600"/>
                    <a:pt x="10802" y="21600"/>
                  </a:cubicBezTo>
                  <a:cubicBezTo>
                    <a:pt x="4837" y="21600"/>
                    <a:pt x="0" y="16764"/>
                    <a:pt x="0" y="10801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7" y="0"/>
                    <a:pt x="21600" y="4836"/>
                    <a:pt x="21600" y="10801"/>
                  </a:cubicBezTo>
                  <a:close/>
                </a:path>
              </a:pathLst>
            </a:custGeom>
            <a:solidFill>
              <a:srgbClr val="080A0A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32" name="Shape 33">
              <a:extLst>
                <a:ext uri="{FF2B5EF4-FFF2-40B4-BE49-F238E27FC236}">
                  <a16:creationId xmlns:a16="http://schemas.microsoft.com/office/drawing/2014/main" id="{E6929F99-E72F-4C22-A68E-33BE0A9F284D}"/>
                </a:ext>
              </a:extLst>
            </p:cNvPr>
            <p:cNvSpPr/>
            <p:nvPr/>
          </p:nvSpPr>
          <p:spPr>
            <a:xfrm>
              <a:off x="16878300" y="2578100"/>
              <a:ext cx="133079" cy="13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4" y="0"/>
                    <a:pt x="21600" y="4836"/>
                    <a:pt x="21600" y="10800"/>
                  </a:cubicBezTo>
                  <a:close/>
                </a:path>
              </a:pathLst>
            </a:custGeom>
            <a:gradFill>
              <a:gsLst>
                <a:gs pos="7000">
                  <a:srgbClr val="39669E"/>
                </a:gs>
                <a:gs pos="90979">
                  <a:srgbClr val="294C7E"/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33" name="Shape 34">
              <a:extLst>
                <a:ext uri="{FF2B5EF4-FFF2-40B4-BE49-F238E27FC236}">
                  <a16:creationId xmlns:a16="http://schemas.microsoft.com/office/drawing/2014/main" id="{380A2559-5ADD-4436-ABCC-151B6C59D5AF}"/>
                </a:ext>
              </a:extLst>
            </p:cNvPr>
            <p:cNvSpPr/>
            <p:nvPr/>
          </p:nvSpPr>
          <p:spPr>
            <a:xfrm>
              <a:off x="17602200" y="2565400"/>
              <a:ext cx="1379301" cy="158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solidFill>
              <a:srgbClr val="22272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34" name="Shape 35">
              <a:extLst>
                <a:ext uri="{FF2B5EF4-FFF2-40B4-BE49-F238E27FC236}">
                  <a16:creationId xmlns:a16="http://schemas.microsoft.com/office/drawing/2014/main" id="{FEF409D1-AD4F-439E-B405-65858E71D0C6}"/>
                </a:ext>
              </a:extLst>
            </p:cNvPr>
            <p:cNvSpPr/>
            <p:nvPr/>
          </p:nvSpPr>
          <p:spPr>
            <a:xfrm>
              <a:off x="17602200" y="2578100"/>
              <a:ext cx="1379301" cy="138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4"/>
                    <a:pt x="311" y="10800"/>
                  </a:cubicBezTo>
                  <a:cubicBezTo>
                    <a:pt x="311" y="6337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7"/>
                    <a:pt x="21289" y="10800"/>
                  </a:cubicBezTo>
                  <a:cubicBezTo>
                    <a:pt x="21289" y="15264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4"/>
                    <a:pt x="0" y="10800"/>
                  </a:cubicBezTo>
                  <a:cubicBezTo>
                    <a:pt x="0" y="16766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6"/>
                    <a:pt x="21600" y="10800"/>
                  </a:cubicBezTo>
                  <a:cubicBezTo>
                    <a:pt x="21600" y="4834"/>
                    <a:pt x="21044" y="0"/>
                    <a:pt x="20358" y="0"/>
                  </a:cubicBezTo>
                  <a:close/>
                </a:path>
              </a:pathLst>
            </a:custGeom>
            <a:solidFill>
              <a:srgbClr val="1D2224">
                <a:alpha val="8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35" name="Shape 36">
              <a:extLst>
                <a:ext uri="{FF2B5EF4-FFF2-40B4-BE49-F238E27FC236}">
                  <a16:creationId xmlns:a16="http://schemas.microsoft.com/office/drawing/2014/main" id="{D59C078C-0CC8-4E78-989F-D73035162657}"/>
                </a:ext>
              </a:extLst>
            </p:cNvPr>
            <p:cNvSpPr/>
            <p:nvPr/>
          </p:nvSpPr>
          <p:spPr>
            <a:xfrm>
              <a:off x="17602200" y="2565400"/>
              <a:ext cx="1379301" cy="158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5"/>
                    <a:pt x="311" y="10800"/>
                  </a:cubicBezTo>
                  <a:cubicBezTo>
                    <a:pt x="311" y="6335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5"/>
                    <a:pt x="21289" y="10800"/>
                  </a:cubicBezTo>
                  <a:cubicBezTo>
                    <a:pt x="21289" y="15265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gradFill>
              <a:gsLst>
                <a:gs pos="1000">
                  <a:srgbClr val="23282A"/>
                </a:gs>
                <a:gs pos="96992">
                  <a:srgbClr val="7E8080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  <p:sp>
          <p:nvSpPr>
            <p:cNvPr id="36" name="Shape 37">
              <a:extLst>
                <a:ext uri="{FF2B5EF4-FFF2-40B4-BE49-F238E27FC236}">
                  <a16:creationId xmlns:a16="http://schemas.microsoft.com/office/drawing/2014/main" id="{91C3F537-DE74-4F59-87CA-8FA696B9AB69}"/>
                </a:ext>
              </a:extLst>
            </p:cNvPr>
            <p:cNvSpPr/>
            <p:nvPr/>
          </p:nvSpPr>
          <p:spPr>
            <a:xfrm>
              <a:off x="14046200" y="17360900"/>
              <a:ext cx="139034" cy="25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5AAA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99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heme/theme1.xml><?xml version="1.0" encoding="utf-8"?>
<a:theme xmlns:a="http://schemas.openxmlformats.org/drawingml/2006/main" name="Тема Office">
  <a:themeElements>
    <a:clrScheme name="Другая 8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000CC"/>
      </a:accent1>
      <a:accent2>
        <a:srgbClr val="0066CC"/>
      </a:accent2>
      <a:accent3>
        <a:srgbClr val="3366CC"/>
      </a:accent3>
      <a:accent4>
        <a:srgbClr val="336699"/>
      </a:accent4>
      <a:accent5>
        <a:srgbClr val="006699"/>
      </a:accent5>
      <a:accent6>
        <a:srgbClr val="3366CC"/>
      </a:accent6>
      <a:hlink>
        <a:srgbClr val="F49100"/>
      </a:hlink>
      <a:folHlink>
        <a:srgbClr val="85DFD0"/>
      </a:folHlink>
    </a:clrScheme>
    <a:fontScheme name="Другая 5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274</Words>
  <Application>Microsoft Macintosh PowerPoint</Application>
  <PresentationFormat>Широкоэкранный</PresentationFormat>
  <Paragraphs>185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IBM Plex Sans</vt:lpstr>
      <vt:lpstr>Lato Black</vt:lpstr>
      <vt:lpstr>Raleway Medium</vt:lpstr>
      <vt:lpstr>Тема Office</vt:lpstr>
      <vt:lpstr>Презентация PowerPoint</vt:lpstr>
      <vt:lpstr>Анализ ситуации/проблема</vt:lpstr>
      <vt:lpstr>Презентация PowerPoint</vt:lpstr>
      <vt:lpstr>Презентация PowerPoint</vt:lpstr>
      <vt:lpstr>Средства, необходимые для реализации проекта</vt:lpstr>
      <vt:lpstr>Презентация PowerPoint</vt:lpstr>
      <vt:lpstr>Заголовок слайда</vt:lpstr>
      <vt:lpstr>Презентация PowerPoint</vt:lpstr>
      <vt:lpstr>продолжение заголовка</vt:lpstr>
      <vt:lpstr>Презентация PowerPoint</vt:lpstr>
      <vt:lpstr>Заголовок</vt:lpstr>
      <vt:lpstr>Высшая инженерная школа</vt:lpstr>
      <vt:lpstr>Заголовок слайда</vt:lpstr>
      <vt:lpstr>Презентация PowerPoint</vt:lpstr>
      <vt:lpstr>Заголовок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Safonov</dc:creator>
  <cp:lastModifiedBy>Екатерина Козловцева</cp:lastModifiedBy>
  <cp:revision>90</cp:revision>
  <dcterms:created xsi:type="dcterms:W3CDTF">2021-05-12T09:11:36Z</dcterms:created>
  <dcterms:modified xsi:type="dcterms:W3CDTF">2021-09-16T12:14:48Z</dcterms:modified>
</cp:coreProperties>
</file>