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78" r:id="rId8"/>
    <p:sldId id="279" r:id="rId9"/>
    <p:sldId id="280" r:id="rId10"/>
    <p:sldId id="281" r:id="rId11"/>
    <p:sldId id="282" r:id="rId12"/>
    <p:sldId id="286" r:id="rId13"/>
    <p:sldId id="274" r:id="rId14"/>
    <p:sldId id="290" r:id="rId15"/>
    <p:sldId id="288" r:id="rId16"/>
    <p:sldId id="289" r:id="rId17"/>
    <p:sldId id="27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26-1-2020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26-1-2020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26-1-2020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26-1-2020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26-1-2020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26-1-2020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26-1-2020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Hill Climber (pull moves)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4919</TotalTime>
  <Words>984</Words>
  <Application>Microsoft Office PowerPoint</Application>
  <PresentationFormat>Breedbeeld</PresentationFormat>
  <Paragraphs>214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Self avoiding random walk</vt:lpstr>
      <vt:lpstr>2. Self avoiding random walk (with a twist)</vt:lpstr>
      <vt:lpstr>2. Greedy</vt:lpstr>
      <vt:lpstr>2. Extended Heuristic Algorithm</vt:lpstr>
      <vt:lpstr>2. Breadth-first: Beam Search</vt:lpstr>
      <vt:lpstr>2. Hill Climber (Pull moves)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80</cp:revision>
  <dcterms:created xsi:type="dcterms:W3CDTF">2020-01-06T23:03:15Z</dcterms:created>
  <dcterms:modified xsi:type="dcterms:W3CDTF">2020-01-28T19:19:25Z</dcterms:modified>
</cp:coreProperties>
</file>