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70" r:id="rId3"/>
    <p:sldId id="258" r:id="rId4"/>
    <p:sldId id="272" r:id="rId5"/>
    <p:sldId id="268" r:id="rId6"/>
    <p:sldId id="257" r:id="rId7"/>
    <p:sldId id="267" r:id="rId8"/>
    <p:sldId id="271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/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endParaRPr lang="en-GB" dirty="0"/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&amp; Runtimes</a:t>
            </a:r>
          </a:p>
          <a:p>
            <a:r>
              <a:rPr lang="en-GB" dirty="0"/>
              <a:t>5. Q&amp;A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/>
          </a:p>
          <a:p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2E5C41-B8DD-0B47-9AE2-799184EDB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Heuristics of 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n-1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Datastructures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dictionaries to store elements with coordinates. Bind them with a direction variable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Matrixes</a:t>
            </a:r>
          </a:p>
          <a:p>
            <a:pPr lvl="1"/>
            <a:r>
              <a:rPr lang="en-GB" dirty="0"/>
              <a:t>Use of a matrix object to store elements.</a:t>
            </a:r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327</Words>
  <Application>Microsoft Macintosh PowerPoint</Application>
  <PresentationFormat>Breedbeeld</PresentationFormat>
  <Paragraphs>82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Heuristics of Protein Pow(d)er</vt:lpstr>
      <vt:lpstr>1. State Space en upper/lower bounds</vt:lpstr>
      <vt:lpstr>2. Datastructures</vt:lpstr>
      <vt:lpstr>3. Algorithms</vt:lpstr>
      <vt:lpstr>4. Method: 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27</cp:revision>
  <dcterms:created xsi:type="dcterms:W3CDTF">2020-01-06T23:03:15Z</dcterms:created>
  <dcterms:modified xsi:type="dcterms:W3CDTF">2020-01-13T12:41:40Z</dcterms:modified>
</cp:coreProperties>
</file>