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30-1-2020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30-1-2020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30-1-2020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926933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08591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3D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227CCF5-AF39-408D-A274-7F3D539E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6" y="1391002"/>
            <a:ext cx="7049278" cy="53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C041CA-EF3E-4BE1-B7AD-3E7407D3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04" y="1546822"/>
            <a:ext cx="6845707" cy="51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5B0527-1511-4016-AC04-13A4544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72" y="1476519"/>
            <a:ext cx="6983655" cy="52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5986</TotalTime>
  <Words>1107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 3D</vt:lpstr>
      <vt:lpstr>3. Results – HP Protein 3D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 3D</vt:lpstr>
      <vt:lpstr>3. Results – HP Protein 3D all algorithms</vt:lpstr>
      <vt:lpstr>3. Results – HP Protein 3D all algorithms</vt:lpstr>
      <vt:lpstr>3. Results – HPC Protein 3D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100</cp:revision>
  <dcterms:created xsi:type="dcterms:W3CDTF">2020-01-06T23:03:15Z</dcterms:created>
  <dcterms:modified xsi:type="dcterms:W3CDTF">2020-01-30T10:48:40Z</dcterms:modified>
</cp:coreProperties>
</file>