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70" r:id="rId3"/>
    <p:sldId id="283" r:id="rId4"/>
    <p:sldId id="284" r:id="rId5"/>
    <p:sldId id="268" r:id="rId6"/>
    <p:sldId id="292" r:id="rId7"/>
    <p:sldId id="285" r:id="rId8"/>
    <p:sldId id="281" r:id="rId9"/>
    <p:sldId id="282" r:id="rId10"/>
    <p:sldId id="274" r:id="rId11"/>
    <p:sldId id="290" r:id="rId12"/>
    <p:sldId id="288" r:id="rId13"/>
    <p:sldId id="291" r:id="rId14"/>
    <p:sldId id="289" r:id="rId15"/>
    <p:sldId id="276" r:id="rId16"/>
    <p:sldId id="265" r:id="rId17"/>
    <p:sldId id="278" r:id="rId18"/>
    <p:sldId id="279" r:id="rId19"/>
    <p:sldId id="280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30-01-2020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30-01-2020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30-01-2020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30-01-2020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30-01-2020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30-01-2020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30-01-2020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5C0B105-FF19-4752-97FE-F72109D9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96" y="1394779"/>
            <a:ext cx="6279813" cy="48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4463858-B722-4C2F-9CAA-8C51CF8F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97" y="1485369"/>
            <a:ext cx="6334019" cy="484442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68EB667D-63D2-442C-9F36-DA46E145D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  <a:p>
            <a:r>
              <a:rPr lang="en-GB" dirty="0"/>
              <a:t>Results in a lot of ‘stuck’ iterations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Huntingtons</a:t>
            </a:r>
            <a:r>
              <a:rPr lang="en-GB" dirty="0"/>
              <a:t> Disease</a:t>
            </a:r>
          </a:p>
          <a:p>
            <a:r>
              <a:rPr lang="en-GB" dirty="0"/>
              <a:t>Finding “Stable” Proteins can help in the development of pharmaceuticals</a:t>
            </a:r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A3F9-E4F5-8E49-BB20-18FE9BDE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F27507-C6DD-4D4A-B372-7AA5AE378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528958" cy="4351338"/>
          </a:xfrm>
        </p:spPr>
        <p:txBody>
          <a:bodyPr/>
          <a:lstStyle/>
          <a:p>
            <a:r>
              <a:rPr lang="nl-NL" dirty="0" err="1"/>
              <a:t>Aim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maximum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Max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*best </a:t>
            </a:r>
            <a:r>
              <a:rPr lang="nl-NL" dirty="0" err="1"/>
              <a:t>known</a:t>
            </a:r>
            <a:r>
              <a:rPr lang="nl-NL" dirty="0"/>
              <a:t> solution*</a:t>
            </a:r>
          </a:p>
          <a:p>
            <a:endParaRPr lang="nl-NL"/>
          </a:p>
          <a:p>
            <a:r>
              <a:rPr lang="nl-NL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0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7DB712-6ADC-FA44-9B9E-568FE81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3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5048</TotalTime>
  <Words>1060</Words>
  <Application>Microsoft Macintosh PowerPoint</Application>
  <PresentationFormat>Breedbeeld</PresentationFormat>
  <Paragraphs>207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Objective function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</vt:lpstr>
      <vt:lpstr>3. Results – HP Protein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96</cp:revision>
  <dcterms:created xsi:type="dcterms:W3CDTF">2020-01-06T23:03:15Z</dcterms:created>
  <dcterms:modified xsi:type="dcterms:W3CDTF">2020-01-30T11:10:05Z</dcterms:modified>
</cp:coreProperties>
</file>