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83" r:id="rId4"/>
    <p:sldId id="284" r:id="rId5"/>
    <p:sldId id="268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</a:t>
            </a:r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State Space (2D random)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Unchanged due to rotation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n-2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True State Space: &lt; 3</a:t>
            </a:r>
            <a:r>
              <a:rPr lang="en-GB" baseline="30000" dirty="0"/>
              <a:t>n-2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two ways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</TotalTime>
  <Words>921</Words>
  <Application>Microsoft Office PowerPoint</Application>
  <PresentationFormat>Breedbeeld</PresentationFormat>
  <Paragraphs>164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4. Method: Possible algorithms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43</cp:revision>
  <dcterms:created xsi:type="dcterms:W3CDTF">2020-01-06T23:03:15Z</dcterms:created>
  <dcterms:modified xsi:type="dcterms:W3CDTF">2020-01-14T09:55:50Z</dcterms:modified>
</cp:coreProperties>
</file>