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70" r:id="rId3"/>
    <p:sldId id="258" r:id="rId4"/>
    <p:sldId id="272" r:id="rId5"/>
    <p:sldId id="268" r:id="rId6"/>
    <p:sldId id="267" r:id="rId7"/>
    <p:sldId id="274" r:id="rId8"/>
    <p:sldId id="275" r:id="rId9"/>
    <p:sldId id="276" r:id="rId10"/>
    <p:sldId id="271" r:id="rId11"/>
    <p:sldId id="269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Suboptimal results:</a:t>
            </a:r>
          </a:p>
          <a:p>
            <a:pPr lvl="1"/>
            <a:r>
              <a:rPr lang="en-GB" dirty="0"/>
              <a:t>Random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Optimal results</a:t>
            </a:r>
          </a:p>
          <a:p>
            <a:pPr lvl="1"/>
            <a:r>
              <a:rPr lang="en-GB" dirty="0"/>
              <a:t>Linear algorithm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8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8444708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</a:t>
                      </a:r>
                      <a:r>
                        <a:rPr lang="en-GB" dirty="0" err="1"/>
                        <a:t>Dict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4C44D-C4DB-C046-8C22-0504A1BE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82D90-0845-5944-814F-31A506E1E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heuristieken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komende</a:t>
            </a:r>
            <a:r>
              <a:rPr lang="en-GB" dirty="0"/>
              <a:t> week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861EC5-852D-834C-B001-4FF9DDDBC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3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 (Mark)</a:t>
            </a:r>
          </a:p>
          <a:p>
            <a:r>
              <a:rPr lang="en-GB" dirty="0"/>
              <a:t>2. </a:t>
            </a:r>
            <a:r>
              <a:rPr lang="en-GB" dirty="0" err="1"/>
              <a:t>Datastructures</a:t>
            </a:r>
            <a:r>
              <a:rPr lang="en-GB" dirty="0"/>
              <a:t> (</a:t>
            </a:r>
            <a:r>
              <a:rPr lang="en-GB" dirty="0" err="1"/>
              <a:t>Terugblik</a:t>
            </a:r>
            <a:r>
              <a:rPr lang="en-GB" dirty="0"/>
              <a:t> </a:t>
            </a:r>
            <a:r>
              <a:rPr lang="en-GB" dirty="0" err="1"/>
              <a:t>vorige</a:t>
            </a:r>
            <a:r>
              <a:rPr lang="en-GB" dirty="0"/>
              <a:t> week) (</a:t>
            </a:r>
            <a:r>
              <a:rPr lang="en-GB" dirty="0" err="1"/>
              <a:t>Loek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Dictionairy</a:t>
            </a:r>
            <a:r>
              <a:rPr lang="en-GB" dirty="0"/>
              <a:t> vs. Matrix</a:t>
            </a:r>
          </a:p>
          <a:p>
            <a:pPr lvl="1"/>
            <a:r>
              <a:rPr lang="en-GB" dirty="0"/>
              <a:t>Results</a:t>
            </a:r>
          </a:p>
          <a:p>
            <a:r>
              <a:rPr lang="en-GB" dirty="0"/>
              <a:t>3. Algorithms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Random, Greedy</a:t>
            </a:r>
          </a:p>
          <a:p>
            <a:r>
              <a:rPr lang="en-GB" dirty="0"/>
              <a:t>4. Results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r>
              <a:rPr lang="en-GB" dirty="0"/>
              <a:t>Future </a:t>
            </a:r>
            <a:r>
              <a:rPr lang="en-GB" dirty="0" err="1"/>
              <a:t>heuristieken</a:t>
            </a:r>
            <a:r>
              <a:rPr lang="en-GB" dirty="0"/>
              <a:t> (</a:t>
            </a:r>
            <a:r>
              <a:rPr lang="en-GB" dirty="0" err="1"/>
              <a:t>Allemaal</a:t>
            </a:r>
            <a:r>
              <a:rPr lang="en-GB" dirty="0"/>
              <a:t>)</a:t>
            </a:r>
          </a:p>
          <a:p>
            <a:r>
              <a:rPr lang="en-GB" dirty="0"/>
              <a:t>5. Q&amp;A and discussion (Mark)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18508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State Space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pPr lvl="1"/>
            <a:r>
              <a:rPr lang="en-GB"/>
              <a:t>4*3</a:t>
            </a:r>
            <a:r>
              <a:rPr lang="en-GB" baseline="30000"/>
              <a:t>n-1</a:t>
            </a:r>
            <a:endParaRPr lang="en-GB" baseline="30000" dirty="0"/>
          </a:p>
          <a:p>
            <a:pPr lvl="1"/>
            <a:endParaRPr lang="en-GB" dirty="0"/>
          </a:p>
          <a:p>
            <a:pPr lvl="1"/>
            <a:r>
              <a:rPr lang="en-GB" dirty="0"/>
              <a:t>Maar: </a:t>
            </a:r>
            <a:r>
              <a:rPr lang="en-GB" dirty="0" err="1"/>
              <a:t>rotatie</a:t>
            </a:r>
            <a:endParaRPr lang="en-GB" dirty="0"/>
          </a:p>
          <a:p>
            <a:pPr lvl="1"/>
            <a:r>
              <a:rPr lang="en-GB" dirty="0"/>
              <a:t>3</a:t>
            </a:r>
            <a:r>
              <a:rPr lang="en-GB" baseline="30000" dirty="0"/>
              <a:t>n-2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Kan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rekening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 met self-avoiding walk:</a:t>
            </a:r>
          </a:p>
          <a:p>
            <a:pPr lvl="1"/>
            <a:r>
              <a:rPr lang="en-GB" dirty="0"/>
              <a:t>True State Space: &lt; 3</a:t>
            </a:r>
            <a:r>
              <a:rPr lang="en-GB" baseline="30000" dirty="0"/>
              <a:t>n-2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two ways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5879379"/>
              </p:ext>
            </p:extLst>
          </p:nvPr>
        </p:nvGraphicFramePr>
        <p:xfrm>
          <a:off x="838198" y="3070531"/>
          <a:ext cx="49346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</TotalTime>
  <Words>589</Words>
  <Application>Microsoft Macintosh PowerPoint</Application>
  <PresentationFormat>Breedbeeld</PresentationFormat>
  <Paragraphs>135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2. Quick recap</vt:lpstr>
      <vt:lpstr>Results – Data  structure</vt:lpstr>
      <vt:lpstr>Results – Size  restricted  configuration </vt:lpstr>
      <vt:lpstr>Conclusions</vt:lpstr>
      <vt:lpstr>3. Algorithms</vt:lpstr>
      <vt:lpstr>4. Method: Possible algorithms</vt:lpstr>
      <vt:lpstr>Future: 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40</cp:revision>
  <dcterms:created xsi:type="dcterms:W3CDTF">2020-01-06T23:03:15Z</dcterms:created>
  <dcterms:modified xsi:type="dcterms:W3CDTF">2020-01-13T22:50:21Z</dcterms:modified>
</cp:coreProperties>
</file>