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83" r:id="rId4"/>
    <p:sldId id="284" r:id="rId5"/>
    <p:sldId id="268" r:id="rId6"/>
    <p:sldId id="267" r:id="rId7"/>
    <p:sldId id="277" r:id="rId8"/>
    <p:sldId id="278" r:id="rId9"/>
    <p:sldId id="279" r:id="rId10"/>
    <p:sldId id="280" r:id="rId11"/>
    <p:sldId id="281" r:id="rId12"/>
    <p:sldId id="282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17-01-2020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17-01-2020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17-01-2020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17-01-2020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17-01-2020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2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Extended Heuristic Algorithm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/>
              <a:t>Optimal means most H-H contacts.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From selected n moves, go 1 level deeper and repeat up until maximum depth.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87A947-64E4-5D4F-A8FD-EE33CDB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3756553"/>
              </p:ext>
            </p:extLst>
          </p:nvPr>
        </p:nvGraphicFramePr>
        <p:xfrm>
          <a:off x="838198" y="3070531"/>
          <a:ext cx="493464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Size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restriction</a:t>
                      </a:r>
                      <a:endParaRPr lang="nl-NL" dirty="0"/>
                    </a:p>
                    <a:p>
                      <a:r>
                        <a:rPr lang="nl-NL" dirty="0"/>
                        <a:t>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+40%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740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Quick recap of last weeks   	</a:t>
            </a:r>
            <a:r>
              <a:rPr lang="en-GB" dirty="0" err="1"/>
              <a:t>datastructures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3.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4. Results and Conclusion </a:t>
            </a:r>
          </a:p>
          <a:p>
            <a:pPr marL="0" indent="0">
              <a:buNone/>
            </a:pPr>
            <a:r>
              <a:rPr lang="en-GB" dirty="0"/>
              <a:t>5. Q&amp;A and 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amino-acids on a 2D-grid.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Case exploration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(2D)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Matrix or Dictionaries format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FF791AE-E5A2-464C-AEA5-4D1F8112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Tried:</a:t>
            </a:r>
          </a:p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a twist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Next up:</a:t>
            </a:r>
          </a:p>
          <a:p>
            <a:pPr lvl="1"/>
            <a:r>
              <a:rPr lang="en-GB" dirty="0"/>
              <a:t>Extended Heuristic Algorithm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</TotalTime>
  <Words>878</Words>
  <Application>Microsoft Macintosh PowerPoint</Application>
  <PresentationFormat>Breedbeeld</PresentationFormat>
  <Paragraphs>158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Case exploration</vt:lpstr>
      <vt:lpstr>2. Quick recap</vt:lpstr>
      <vt:lpstr>3. Algorithms</vt:lpstr>
      <vt:lpstr>Self avoiding random walk</vt:lpstr>
      <vt:lpstr>Self avoiding random walk (with a twist)</vt:lpstr>
      <vt:lpstr>Greedy</vt:lpstr>
      <vt:lpstr>Extended Heuristic Algorithm</vt:lpstr>
      <vt:lpstr>Breadth-first: Beam Search</vt:lpstr>
      <vt:lpstr>Results – Data  structure</vt:lpstr>
      <vt:lpstr>Results – Size  restricted  configuration </vt:lpstr>
      <vt:lpstr>Conclusions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Mark Dzoljic</cp:lastModifiedBy>
  <cp:revision>54</cp:revision>
  <dcterms:created xsi:type="dcterms:W3CDTF">2020-01-06T23:03:15Z</dcterms:created>
  <dcterms:modified xsi:type="dcterms:W3CDTF">2020-01-17T09:30:37Z</dcterms:modified>
</cp:coreProperties>
</file>