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70" r:id="rId3"/>
    <p:sldId id="258" r:id="rId4"/>
    <p:sldId id="272" r:id="rId5"/>
    <p:sldId id="268" r:id="rId6"/>
    <p:sldId id="257" r:id="rId7"/>
    <p:sldId id="267" r:id="rId8"/>
    <p:sldId id="277" r:id="rId9"/>
    <p:sldId id="278" r:id="rId10"/>
    <p:sldId id="279" r:id="rId11"/>
    <p:sldId id="280" r:id="rId12"/>
    <p:sldId id="281" r:id="rId13"/>
    <p:sldId id="282" r:id="rId14"/>
    <p:sldId id="274" r:id="rId15"/>
    <p:sldId id="275" r:id="rId16"/>
    <p:sldId id="276" r:id="rId17"/>
    <p:sldId id="271" r:id="rId18"/>
    <p:sldId id="269" r:id="rId19"/>
    <p:sldId id="27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Suboptimal results:</a:t>
            </a:r>
          </a:p>
          <a:p>
            <a:pPr lvl="1"/>
            <a:r>
              <a:rPr lang="en-GB" dirty="0"/>
              <a:t>Random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Optimal results</a:t>
            </a:r>
          </a:p>
          <a:p>
            <a:pPr lvl="1"/>
            <a:r>
              <a:rPr lang="en-GB" dirty="0"/>
              <a:t>Linear algorithm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8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8444708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</a:t>
                      </a:r>
                      <a:r>
                        <a:rPr lang="en-GB" dirty="0" err="1"/>
                        <a:t>Dict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4C44D-C4DB-C046-8C22-0504A1BE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82D90-0845-5944-814F-31A506E1E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heuristieken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komende</a:t>
            </a:r>
            <a:r>
              <a:rPr lang="en-GB" dirty="0"/>
              <a:t> week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861EC5-852D-834C-B001-4FF9DDDBC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3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 (Mark)</a:t>
            </a:r>
          </a:p>
          <a:p>
            <a:r>
              <a:rPr lang="en-GB" dirty="0"/>
              <a:t>2. </a:t>
            </a:r>
            <a:r>
              <a:rPr lang="en-GB" dirty="0" err="1"/>
              <a:t>Datastructures</a:t>
            </a:r>
            <a:r>
              <a:rPr lang="en-GB" dirty="0"/>
              <a:t> (</a:t>
            </a:r>
            <a:r>
              <a:rPr lang="en-GB" dirty="0" err="1"/>
              <a:t>Terugblik</a:t>
            </a:r>
            <a:r>
              <a:rPr lang="en-GB" dirty="0"/>
              <a:t> </a:t>
            </a:r>
            <a:r>
              <a:rPr lang="en-GB" dirty="0" err="1"/>
              <a:t>vorige</a:t>
            </a:r>
            <a:r>
              <a:rPr lang="en-GB" dirty="0"/>
              <a:t> week) (</a:t>
            </a:r>
            <a:r>
              <a:rPr lang="en-GB" dirty="0" err="1"/>
              <a:t>Loek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Dictionairy</a:t>
            </a:r>
            <a:r>
              <a:rPr lang="en-GB" dirty="0"/>
              <a:t> vs. Matrix</a:t>
            </a:r>
          </a:p>
          <a:p>
            <a:pPr lvl="1"/>
            <a:r>
              <a:rPr lang="en-GB" dirty="0"/>
              <a:t>Results</a:t>
            </a:r>
          </a:p>
          <a:p>
            <a:r>
              <a:rPr lang="en-GB" dirty="0"/>
              <a:t>3. Algorithms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Random, Greedy</a:t>
            </a:r>
          </a:p>
          <a:p>
            <a:r>
              <a:rPr lang="en-GB" dirty="0"/>
              <a:t>4. Results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r>
              <a:rPr lang="en-GB" dirty="0"/>
              <a:t>Future </a:t>
            </a:r>
            <a:r>
              <a:rPr lang="en-GB" dirty="0" err="1"/>
              <a:t>heuristieken</a:t>
            </a:r>
            <a:r>
              <a:rPr lang="en-GB" dirty="0"/>
              <a:t> (</a:t>
            </a:r>
            <a:r>
              <a:rPr lang="en-GB" dirty="0" err="1"/>
              <a:t>Allemaal</a:t>
            </a:r>
            <a:r>
              <a:rPr lang="en-GB" dirty="0"/>
              <a:t>)</a:t>
            </a:r>
          </a:p>
          <a:p>
            <a:r>
              <a:rPr lang="en-GB" dirty="0"/>
              <a:t>5. Q&amp;A and discussion (Mark)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/>
          </a:p>
          <a:p>
            <a:endParaRPr lang="en-GB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42E5C41-B8DD-0B47-9AE2-799184EDB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18508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Heuristics of 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State Space </a:t>
            </a:r>
            <a:r>
              <a:rPr lang="en-GB" dirty="0" err="1"/>
              <a:t>en</a:t>
            </a:r>
            <a:r>
              <a:rPr lang="en-GB" dirty="0"/>
              <a:t> upper/lower bounds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GB" dirty="0" err="1">
                <a:sym typeface="Wingdings" pitchFamily="2" charset="2"/>
              </a:rPr>
              <a:t>Statespace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4</a:t>
            </a:r>
            <a:r>
              <a:rPr lang="en-GB" baseline="30000" dirty="0"/>
              <a:t>n-1</a:t>
            </a:r>
          </a:p>
          <a:p>
            <a:pPr lvl="1"/>
            <a:r>
              <a:rPr lang="en-GB" dirty="0"/>
              <a:t>Amino acids cannot overlap</a:t>
            </a:r>
          </a:p>
          <a:p>
            <a:pPr lvl="1"/>
            <a:r>
              <a:rPr lang="en-GB" dirty="0">
                <a:sym typeface="Wingdings" pitchFamily="2" charset="2"/>
              </a:rPr>
              <a:t> 4*3</a:t>
            </a:r>
            <a:r>
              <a:rPr lang="en-GB" baseline="30000" dirty="0">
                <a:sym typeface="Wingdings" pitchFamily="2" charset="2"/>
              </a:rPr>
              <a:t>n</a:t>
            </a:r>
          </a:p>
          <a:p>
            <a:pPr lvl="1"/>
            <a:r>
              <a:rPr lang="en-GB" dirty="0">
                <a:sym typeface="Wingdings" pitchFamily="2" charset="2"/>
              </a:rPr>
              <a:t> 3</a:t>
            </a:r>
            <a:r>
              <a:rPr lang="en-GB" baseline="30000" dirty="0">
                <a:sym typeface="Wingdings" pitchFamily="2" charset="2"/>
              </a:rPr>
              <a:t>n-2</a:t>
            </a: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8788999-0DBD-574E-AD4D-A4B9E0412762}"/>
              </a:ext>
            </a:extLst>
          </p:cNvPr>
          <p:cNvSpPr txBox="1">
            <a:spLocks/>
          </p:cNvSpPr>
          <p:nvPr/>
        </p:nvSpPr>
        <p:spPr>
          <a:xfrm>
            <a:off x="5819775" y="1825625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Upperbound</a:t>
            </a:r>
            <a:r>
              <a:rPr lang="en-GB" dirty="0"/>
              <a:t>: 3x</a:t>
            </a:r>
            <a:endParaRPr lang="en-GB" baseline="30000" dirty="0"/>
          </a:p>
          <a:p>
            <a:r>
              <a:rPr lang="en-GB" dirty="0"/>
              <a:t>Met x is </a:t>
            </a:r>
            <a:r>
              <a:rPr lang="en-GB" dirty="0" err="1"/>
              <a:t>aantal</a:t>
            </a:r>
            <a:r>
              <a:rPr lang="en-GB" dirty="0"/>
              <a:t> H-elements</a:t>
            </a:r>
          </a:p>
          <a:p>
            <a:endParaRPr lang="en-GB" dirty="0"/>
          </a:p>
          <a:p>
            <a:r>
              <a:rPr lang="en-GB" dirty="0" err="1"/>
              <a:t>Lowerbound</a:t>
            </a:r>
            <a:r>
              <a:rPr lang="en-GB" dirty="0"/>
              <a:t>: &gt; 0</a:t>
            </a: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two ways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</TotalTime>
  <Words>955</Words>
  <Application>Microsoft Office PowerPoint</Application>
  <PresentationFormat>Breedbeeld</PresentationFormat>
  <Paragraphs>179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Heuristics of Protein Pow(d)er</vt:lpstr>
      <vt:lpstr>1. State Space en upper/lower bounds</vt:lpstr>
      <vt:lpstr>2. Quick recap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3. Algorithms</vt:lpstr>
      <vt:lpstr>4. Method: Possible algorithms</vt:lpstr>
      <vt:lpstr>Future: 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39</cp:revision>
  <dcterms:created xsi:type="dcterms:W3CDTF">2020-01-06T23:03:15Z</dcterms:created>
  <dcterms:modified xsi:type="dcterms:W3CDTF">2020-01-13T21:34:38Z</dcterms:modified>
</cp:coreProperties>
</file>