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71" r:id="rId17"/>
    <p:sldId id="269" r:id="rId18"/>
    <p:sldId id="27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C44D-C4DB-C046-8C22-0504A1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82D90-0845-5944-814F-31A506E1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heuristieken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komende</a:t>
            </a:r>
            <a:r>
              <a:rPr lang="en-GB" dirty="0"/>
              <a:t> week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861EC5-852D-834C-B001-4FF9DDDBC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 (Mark)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r>
              <a:rPr lang="en-GB" dirty="0"/>
              <a:t> (</a:t>
            </a:r>
            <a:r>
              <a:rPr lang="en-GB" dirty="0" err="1"/>
              <a:t>Terugblik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week) (</a:t>
            </a:r>
            <a:r>
              <a:rPr lang="en-GB" dirty="0" err="1"/>
              <a:t>Loek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3. Algorithms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r>
              <a:rPr lang="en-GB" dirty="0"/>
              <a:t>Future </a:t>
            </a:r>
            <a:r>
              <a:rPr lang="en-GB" dirty="0" err="1"/>
              <a:t>heuristieken</a:t>
            </a:r>
            <a:r>
              <a:rPr lang="en-GB" dirty="0"/>
              <a:t> (</a:t>
            </a:r>
            <a:r>
              <a:rPr lang="en-GB" dirty="0" err="1"/>
              <a:t>Allemaal</a:t>
            </a:r>
            <a:r>
              <a:rPr lang="en-GB" dirty="0"/>
              <a:t>)</a:t>
            </a:r>
          </a:p>
          <a:p>
            <a:r>
              <a:rPr lang="en-GB" dirty="0"/>
              <a:t>5. Q&amp;A and discussion (Mark)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State Space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r>
              <a:rPr lang="en-GB"/>
              <a:t>4*3</a:t>
            </a:r>
            <a:r>
              <a:rPr lang="en-GB" baseline="30000"/>
              <a:t>n-1</a:t>
            </a:r>
            <a:endParaRPr lang="en-GB" baseline="30000" dirty="0"/>
          </a:p>
          <a:p>
            <a:pPr lvl="1"/>
            <a:endParaRPr lang="en-GB" dirty="0"/>
          </a:p>
          <a:p>
            <a:pPr lvl="1"/>
            <a:r>
              <a:rPr lang="en-GB" dirty="0"/>
              <a:t>Maar: </a:t>
            </a:r>
            <a:r>
              <a:rPr lang="en-GB" dirty="0" err="1"/>
              <a:t>rotatie</a:t>
            </a:r>
            <a:endParaRPr lang="en-GB" dirty="0"/>
          </a:p>
          <a:p>
            <a:pPr lvl="1"/>
            <a:r>
              <a:rPr lang="en-GB" dirty="0"/>
              <a:t>3</a:t>
            </a:r>
            <a:r>
              <a:rPr lang="en-GB" baseline="30000" dirty="0"/>
              <a:t>n-2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Kan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 met self-avoiding walk:</a:t>
            </a:r>
          </a:p>
          <a:p>
            <a:pPr lvl="1"/>
            <a:r>
              <a:rPr lang="en-GB" dirty="0"/>
              <a:t>True State Space: &lt; 3</a:t>
            </a:r>
            <a:r>
              <a:rPr lang="en-GB" baseline="30000" dirty="0"/>
              <a:t>n-2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two ways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974</Words>
  <Application>Microsoft Macintosh PowerPoint</Application>
  <PresentationFormat>Breedbeeld</PresentationFormat>
  <Paragraphs>176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3. Algorithms</vt:lpstr>
      <vt:lpstr>4. Method: Possible algorithms</vt:lpstr>
      <vt:lpstr>Future: 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40</cp:revision>
  <dcterms:created xsi:type="dcterms:W3CDTF">2020-01-06T23:03:15Z</dcterms:created>
  <dcterms:modified xsi:type="dcterms:W3CDTF">2020-01-13T22:59:33Z</dcterms:modified>
</cp:coreProperties>
</file>