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67" r:id="rId4"/>
    <p:sldId id="268" r:id="rId5"/>
    <p:sldId id="257" r:id="rId6"/>
    <p:sldId id="26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1, </a:t>
            </a:r>
            <a:r>
              <a:rPr lang="en-GB" dirty="0" err="1"/>
              <a:t>Presenteersessie</a:t>
            </a:r>
            <a:r>
              <a:rPr lang="en-GB" dirty="0"/>
              <a:t> 2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As more hydrophobic amino-acids (red) are next to each other, the more stable it is</a:t>
            </a:r>
          </a:p>
          <a:p>
            <a:r>
              <a:rPr lang="en-GB" dirty="0"/>
              <a:t>Stability of 0 means unstable</a:t>
            </a:r>
          </a:p>
          <a:p>
            <a:r>
              <a:rPr lang="en-GB" dirty="0"/>
              <a:t>Stability of -2 means more stable.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</p:spTree>
    <p:extLst>
      <p:ext uri="{BB962C8B-B14F-4D97-AF65-F5344CB8AC3E}">
        <p14:creationId xmlns:p14="http://schemas.microsoft.com/office/powerpoint/2010/main" val="228076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Datastructures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Dictionaries</a:t>
            </a:r>
          </a:p>
          <a:p>
            <a:pPr lvl="1"/>
            <a:r>
              <a:rPr lang="en-GB" dirty="0"/>
              <a:t>Use dictionaries to store elements with coordinates. Bind them with a direction variable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Matrixes</a:t>
            </a:r>
          </a:p>
          <a:p>
            <a:pPr lvl="1"/>
            <a:r>
              <a:rPr lang="en-GB" dirty="0"/>
              <a:t>Use of a matrix object to store elements.</a:t>
            </a:r>
          </a:p>
        </p:txBody>
      </p:sp>
    </p:spTree>
    <p:extLst>
      <p:ext uri="{BB962C8B-B14F-4D97-AF65-F5344CB8AC3E}">
        <p14:creationId xmlns:p14="http://schemas.microsoft.com/office/powerpoint/2010/main" val="253741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50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Space </a:t>
            </a:r>
            <a:r>
              <a:rPr lang="en-GB" dirty="0" err="1"/>
              <a:t>en</a:t>
            </a:r>
            <a:r>
              <a:rPr lang="en-GB" dirty="0"/>
              <a:t> upper/lower bounds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r>
              <a:rPr lang="en-GB" dirty="0" err="1">
                <a:sym typeface="Wingdings" pitchFamily="2" charset="2"/>
              </a:rPr>
              <a:t>Statespace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4</a:t>
            </a:r>
            <a:r>
              <a:rPr lang="en-GB" baseline="30000" dirty="0"/>
              <a:t>n</a:t>
            </a:r>
          </a:p>
          <a:p>
            <a:pPr lvl="1"/>
            <a:r>
              <a:rPr lang="en-GB" dirty="0"/>
              <a:t>Amino acids cannot overlap</a:t>
            </a:r>
          </a:p>
          <a:p>
            <a:pPr lvl="1"/>
            <a:r>
              <a:rPr lang="en-GB" dirty="0">
                <a:sym typeface="Wingdings" pitchFamily="2" charset="2"/>
              </a:rPr>
              <a:t> 4*3</a:t>
            </a:r>
            <a:r>
              <a:rPr lang="en-GB" baseline="30000" dirty="0">
                <a:sym typeface="Wingdings" pitchFamily="2" charset="2"/>
              </a:rPr>
              <a:t>n</a:t>
            </a:r>
          </a:p>
          <a:p>
            <a:pPr lvl="1"/>
            <a:r>
              <a:rPr lang="en-GB" dirty="0">
                <a:sym typeface="Wingdings" pitchFamily="2" charset="2"/>
              </a:rPr>
              <a:t> 3</a:t>
            </a:r>
            <a:r>
              <a:rPr lang="en-GB" baseline="30000" dirty="0">
                <a:sym typeface="Wingdings" pitchFamily="2" charset="2"/>
              </a:rPr>
              <a:t>n-2</a:t>
            </a:r>
          </a:p>
          <a:p>
            <a:pPr lvl="1"/>
            <a:endParaRPr lang="en-GB" baseline="30000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baseline="30000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D8788999-0DBD-574E-AD4D-A4B9E0412762}"/>
              </a:ext>
            </a:extLst>
          </p:cNvPr>
          <p:cNvSpPr txBox="1">
            <a:spLocks/>
          </p:cNvSpPr>
          <p:nvPr/>
        </p:nvSpPr>
        <p:spPr>
          <a:xfrm>
            <a:off x="5819775" y="1825625"/>
            <a:ext cx="5181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Upperbound</a:t>
            </a:r>
            <a:r>
              <a:rPr lang="en-GB" dirty="0"/>
              <a:t>: 3x</a:t>
            </a:r>
            <a:endParaRPr lang="en-GB" baseline="30000" dirty="0"/>
          </a:p>
          <a:p>
            <a:r>
              <a:rPr lang="en-GB" dirty="0"/>
              <a:t>Met x is </a:t>
            </a:r>
            <a:r>
              <a:rPr lang="en-GB" dirty="0" err="1"/>
              <a:t>aantal</a:t>
            </a:r>
            <a:r>
              <a:rPr lang="en-GB" dirty="0"/>
              <a:t> H-elements</a:t>
            </a:r>
          </a:p>
          <a:p>
            <a:endParaRPr lang="en-GB" dirty="0"/>
          </a:p>
          <a:p>
            <a:r>
              <a:rPr lang="en-GB" dirty="0" err="1"/>
              <a:t>Lowerbound</a:t>
            </a:r>
            <a:r>
              <a:rPr lang="en-GB" dirty="0"/>
              <a:t>: &gt; 0</a:t>
            </a:r>
          </a:p>
          <a:p>
            <a:pPr marL="457200" lvl="1" indent="0">
              <a:buNone/>
            </a:pPr>
            <a:endParaRPr lang="en-GB" dirty="0">
              <a:sym typeface="Wingdings" pitchFamily="2" charset="2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07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Method: Possible algorithms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A99AE717-0713-1642-BF68-3759AE9FEC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72071940"/>
              </p:ext>
            </p:extLst>
          </p:nvPr>
        </p:nvGraphicFramePr>
        <p:xfrm>
          <a:off x="838199" y="1825624"/>
          <a:ext cx="10515600" cy="434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982649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970574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550948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079253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40676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94553547"/>
                    </a:ext>
                  </a:extLst>
                </a:gridCol>
              </a:tblGrid>
              <a:tr h="1310212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Ω</a:t>
                      </a:r>
                      <a:r>
                        <a:rPr lang="nl-NL" dirty="0"/>
                        <a:t> (Best Case)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 (Worst Case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with 100 attempts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5101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54122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89383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 err="1"/>
                        <a:t>Lineair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8604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Future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0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Our questions:</a:t>
            </a:r>
          </a:p>
          <a:p>
            <a:pPr marL="457200" indent="-457200">
              <a:buAutoNum type="arabicPeriod"/>
            </a:pPr>
            <a:r>
              <a:rPr lang="en-GB" dirty="0"/>
              <a:t>Best method for storing our data structures</a:t>
            </a:r>
          </a:p>
          <a:p>
            <a:pPr marL="457200" indent="-457200">
              <a:buAutoNum type="arabicPeriod"/>
            </a:pPr>
            <a:r>
              <a:rPr lang="en-GB" dirty="0"/>
              <a:t>How to prevent a protein ‘folding onto itself’</a:t>
            </a:r>
          </a:p>
          <a:p>
            <a:endParaRPr lang="en-GB" dirty="0"/>
          </a:p>
          <a:p>
            <a:r>
              <a:rPr lang="en-GB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987</TotalTime>
  <Words>232</Words>
  <Application>Microsoft Macintosh PowerPoint</Application>
  <PresentationFormat>Breedbeeld</PresentationFormat>
  <Paragraphs>77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Protein Pow(d)er</vt:lpstr>
      <vt:lpstr>Introduction: Stability of proteins</vt:lpstr>
      <vt:lpstr>Datastructures</vt:lpstr>
      <vt:lpstr>Heuristics</vt:lpstr>
      <vt:lpstr>State Space en upper/lower bounds</vt:lpstr>
      <vt:lpstr>Method: Possible algorithms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Mark Dzoljic</cp:lastModifiedBy>
  <cp:revision>22</cp:revision>
  <dcterms:created xsi:type="dcterms:W3CDTF">2020-01-06T23:03:15Z</dcterms:created>
  <dcterms:modified xsi:type="dcterms:W3CDTF">2020-01-10T20:18:57Z</dcterms:modified>
</cp:coreProperties>
</file>