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83" r:id="rId4"/>
    <p:sldId id="284" r:id="rId5"/>
    <p:sldId id="268" r:id="rId6"/>
    <p:sldId id="285" r:id="rId7"/>
    <p:sldId id="278" r:id="rId8"/>
    <p:sldId id="279" r:id="rId9"/>
    <p:sldId id="280" r:id="rId10"/>
    <p:sldId id="281" r:id="rId11"/>
    <p:sldId id="282" r:id="rId12"/>
    <p:sldId id="286" r:id="rId13"/>
    <p:sldId id="287" r:id="rId14"/>
    <p:sldId id="274" r:id="rId15"/>
    <p:sldId id="275" r:id="rId16"/>
    <p:sldId id="27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BENCHMARKS + RESULTS EHA+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1892F8F-5571-E246-B053-E27A62D47BEF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Tijdelijke aanduiding voor inhoud 7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A7827B2-B526-4ADE-8C96-37EEA803F3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92600" y="3168650"/>
            <a:ext cx="3794125" cy="2979738"/>
          </a:xfrm>
        </p:spPr>
      </p:pic>
      <p:pic>
        <p:nvPicPr>
          <p:cNvPr id="10" name="Tijdelijke aanduiding voor inhoud 9" descr="Afbeelding met tekst&#10;&#10;Automatisch gegenereerde beschrijving">
            <a:extLst>
              <a:ext uri="{FF2B5EF4-FFF2-40B4-BE49-F238E27FC236}">
                <a16:creationId xmlns:a16="http://schemas.microsoft.com/office/drawing/2014/main" id="{DC6E093C-B2FD-4736-A2D9-98FE7ED8D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213" y="3641725"/>
            <a:ext cx="3525838" cy="2506663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4ACF73F-4FD7-4A15-A204-B7DB08E97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703263"/>
            <a:ext cx="3794125" cy="2382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B5FABA5-910A-4CCA-AEA1-D980676EE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703263"/>
            <a:ext cx="3525838" cy="28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State</a:t>
            </a:r>
            <a:br>
              <a:rPr lang="nl-NL" dirty="0"/>
            </a:br>
            <a:r>
              <a:rPr lang="nl-NL" dirty="0"/>
              <a:t>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4493964" cy="3764269"/>
          </a:xfrm>
        </p:spPr>
        <p:txBody>
          <a:bodyPr>
            <a:normAutofit/>
          </a:bodyPr>
          <a:lstStyle/>
          <a:p>
            <a:r>
              <a:rPr lang="nl-NL" sz="2400" dirty="0"/>
              <a:t>Using </a:t>
            </a:r>
            <a:r>
              <a:rPr lang="nl-NL" sz="2400" dirty="0" err="1"/>
              <a:t>breadth</a:t>
            </a:r>
            <a:r>
              <a:rPr lang="nl-NL" sz="2400" dirty="0"/>
              <a:t> first </a:t>
            </a:r>
            <a:r>
              <a:rPr lang="nl-NL" sz="2400" dirty="0" err="1"/>
              <a:t>algorithm</a:t>
            </a:r>
            <a:endParaRPr lang="nl-NL" sz="2400" dirty="0"/>
          </a:p>
          <a:p>
            <a:r>
              <a:rPr lang="nl-NL" sz="2400" dirty="0"/>
              <a:t>We </a:t>
            </a:r>
            <a:r>
              <a:rPr lang="nl-NL" sz="2400" dirty="0" err="1"/>
              <a:t>calculated</a:t>
            </a:r>
            <a:r>
              <a:rPr lang="nl-NL" sz="2400" dirty="0"/>
              <a:t> a state </a:t>
            </a:r>
            <a:r>
              <a:rPr lang="nl-NL" sz="2400" dirty="0" err="1"/>
              <a:t>space</a:t>
            </a:r>
            <a:r>
              <a:rPr lang="nl-NL" sz="2400" dirty="0"/>
              <a:t> of:</a:t>
            </a:r>
          </a:p>
          <a:p>
            <a:r>
              <a:rPr lang="en-GB" sz="2400" dirty="0"/>
              <a:t>3</a:t>
            </a:r>
            <a:r>
              <a:rPr lang="en-GB" sz="2400" baseline="30000" dirty="0"/>
              <a:t>n-2</a:t>
            </a:r>
            <a:r>
              <a:rPr lang="en-GB" sz="2400" dirty="0"/>
              <a:t> for 2D</a:t>
            </a:r>
          </a:p>
          <a:p>
            <a:r>
              <a:rPr lang="en-GB" sz="2400" dirty="0"/>
              <a:t>5</a:t>
            </a:r>
            <a:r>
              <a:rPr lang="en-GB" sz="2400" baseline="30000" dirty="0"/>
              <a:t>n-2</a:t>
            </a:r>
            <a:r>
              <a:rPr lang="en-GB" sz="2400" dirty="0"/>
              <a:t> for 3D</a:t>
            </a:r>
          </a:p>
          <a:p>
            <a:endParaRPr lang="en-GB" sz="2400" dirty="0"/>
          </a:p>
          <a:p>
            <a:endParaRPr lang="en-GB" sz="2400" dirty="0"/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9ADEA34-E12C-4995-AFF8-439E0FF1D2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3147676"/>
              </p:ext>
            </p:extLst>
          </p:nvPr>
        </p:nvGraphicFramePr>
        <p:xfrm>
          <a:off x="6268598" y="1690688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Hill Climber (pull moves)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945</Words>
  <Application>Microsoft Office PowerPoint</Application>
  <PresentationFormat>Breedbeeld</PresentationFormat>
  <Paragraphs>180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Hill Climber (Pull moves)</vt:lpstr>
      <vt:lpstr>BENCHMARKS + RESULTS EHA+</vt:lpstr>
      <vt:lpstr>Results – State Space check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61</cp:revision>
  <dcterms:created xsi:type="dcterms:W3CDTF">2020-01-06T23:03:15Z</dcterms:created>
  <dcterms:modified xsi:type="dcterms:W3CDTF">2020-01-20T18:41:08Z</dcterms:modified>
</cp:coreProperties>
</file>