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1,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Casus 3: Folding proteins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Proteins regulate many important processes in the human body</a:t>
            </a:r>
          </a:p>
          <a:p>
            <a:r>
              <a:rPr lang="en-GB" dirty="0"/>
              <a:t>Consist of strings of amino-acids, which can either be Hydrophobic(H) or </a:t>
            </a:r>
            <a:r>
              <a:rPr lang="en-GB" dirty="0" err="1"/>
              <a:t>Polair</a:t>
            </a:r>
            <a:r>
              <a:rPr lang="en-GB" dirty="0"/>
              <a:t> (P)</a:t>
            </a:r>
          </a:p>
          <a:p>
            <a:r>
              <a:rPr lang="en-GB" dirty="0"/>
              <a:t>A protein is stable depending on it’s structure (the way it is folded)</a:t>
            </a:r>
          </a:p>
          <a:p>
            <a:r>
              <a:rPr lang="en-GB" dirty="0"/>
              <a:t>Stable proteins are important for the creation of new medicines or </a:t>
            </a:r>
            <a:r>
              <a:rPr lang="en-GB" dirty="0" err="1"/>
              <a:t>farmaceutical</a:t>
            </a:r>
            <a:r>
              <a:rPr lang="en-GB" dirty="0"/>
              <a:t> improvements.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F774C0E-601E-9A49-B39F-6509312F1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6060" y="1825625"/>
            <a:ext cx="3209690" cy="4036219"/>
          </a:xfrm>
        </p:spPr>
      </p:pic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C5024-4234-0C47-A0C9-74D94C19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‘optimal fold’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2A408-BD47-CD4D-A2E0-A1A4BEEC9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Step 1: Take a string of amino-acids, such as ‘HHPHPHHP’</a:t>
            </a:r>
          </a:p>
          <a:p>
            <a:r>
              <a:rPr lang="en-GB" dirty="0"/>
              <a:t>Step 2: Lay it on a 2-D grid</a:t>
            </a:r>
          </a:p>
          <a:p>
            <a:r>
              <a:rPr lang="en-GB" dirty="0"/>
              <a:t>Step 3: Fold the string so that it is as stable as possible</a:t>
            </a:r>
          </a:p>
          <a:p>
            <a:r>
              <a:rPr lang="en-GB" dirty="0"/>
              <a:t>Step 4: generate output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33D946FD-04DF-5041-B778-C5DBC7B033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641134"/>
              </p:ext>
            </p:extLst>
          </p:nvPr>
        </p:nvGraphicFramePr>
        <p:xfrm>
          <a:off x="8480342" y="2147888"/>
          <a:ext cx="2408238" cy="317833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408238">
                  <a:extLst>
                    <a:ext uri="{9D8B030D-6E8A-4147-A177-3AD203B41FA5}">
                      <a16:colId xmlns:a16="http://schemas.microsoft.com/office/drawing/2014/main" val="34113260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amino, fold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4282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91825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2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66532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P, -1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34462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-1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17606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P, 2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22253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2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05476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1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562363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-2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896726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H, 0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581472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45489DE3-50C4-C644-8C88-31C1E799D5DB}"/>
              </a:ext>
            </a:extLst>
          </p:cNvPr>
          <p:cNvSpPr/>
          <p:nvPr/>
        </p:nvSpPr>
        <p:spPr>
          <a:xfrm>
            <a:off x="8480342" y="1367522"/>
            <a:ext cx="2504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Example expected output table:</a:t>
            </a:r>
          </a:p>
        </p:txBody>
      </p:sp>
    </p:spTree>
    <p:extLst>
      <p:ext uri="{BB962C8B-B14F-4D97-AF65-F5344CB8AC3E}">
        <p14:creationId xmlns:p14="http://schemas.microsoft.com/office/powerpoint/2010/main" val="302131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78DE-D088-D04D-A7DD-ED564A34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3E9F8-3A6C-CA40-BD3E-677E96321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 Heuristic problems:</a:t>
            </a:r>
          </a:p>
          <a:p>
            <a:pPr lvl="1"/>
            <a:r>
              <a:rPr lang="en-GB" dirty="0"/>
              <a:t>Optimal way to store data</a:t>
            </a:r>
          </a:p>
          <a:p>
            <a:pPr lvl="1"/>
            <a:r>
              <a:rPr lang="en-GB" dirty="0"/>
              <a:t>Optimal way to calculate optimal fold</a:t>
            </a:r>
          </a:p>
          <a:p>
            <a:r>
              <a:rPr lang="en-GB" dirty="0"/>
              <a:t>Focus primarily on the first problem</a:t>
            </a:r>
          </a:p>
          <a:p>
            <a:r>
              <a:rPr lang="en-GB" dirty="0"/>
              <a:t>3 methods:</a:t>
            </a:r>
          </a:p>
          <a:p>
            <a:pPr lvl="1"/>
            <a:r>
              <a:rPr lang="en-GB" dirty="0"/>
              <a:t>Using a Matrix</a:t>
            </a:r>
          </a:p>
          <a:p>
            <a:pPr lvl="1"/>
            <a:r>
              <a:rPr lang="en-GB" dirty="0"/>
              <a:t>Using a Dictionary</a:t>
            </a:r>
          </a:p>
          <a:p>
            <a:pPr lvl="1"/>
            <a:r>
              <a:rPr lang="en-GB" dirty="0"/>
              <a:t>Using OOP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B15183-E5C5-584A-BE2D-5C28096F4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5F754-9A62-D642-90EF-10BA07F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Matrix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2DF39F-3881-554F-B57E-D81B830B2A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850CF5-09D8-2B42-84B0-944E6DAD5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895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E704B-7B26-2E4A-9399-90AE680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dirty="0" err="1"/>
              <a:t>dictionairy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D3BF95-E1C0-CC40-B523-28ED12EDAD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7E48F7-020B-E94D-AE5C-2F5B9D20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11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27FCE-4D94-1F45-9C83-5C1EE9EB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2795E-C901-3645-9DC4-1170E20D2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8520D3-82E5-D44C-9B1D-8B69D6CCB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9510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Best method for storing our data structures</a:t>
            </a:r>
          </a:p>
          <a:p>
            <a:pPr marL="457200" indent="-457200">
              <a:buAutoNum type="arabicPeriod"/>
            </a:pPr>
            <a:r>
              <a:rPr lang="en-GB" dirty="0"/>
              <a:t>How to prevent a protein ‘folding onto itself’</a:t>
            </a:r>
          </a:p>
          <a:p>
            <a:endParaRPr lang="en-GB" dirty="0"/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301</Words>
  <Application>Microsoft Macintosh PowerPoint</Application>
  <PresentationFormat>Breedbeeld</PresentationFormat>
  <Paragraphs>54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Protein Pow(d)er</vt:lpstr>
      <vt:lpstr>Casus 3: Folding proteins</vt:lpstr>
      <vt:lpstr>Stability of proteins</vt:lpstr>
      <vt:lpstr>Calculating ‘optimal fold’</vt:lpstr>
      <vt:lpstr>First steps</vt:lpstr>
      <vt:lpstr>Using a Matrix</vt:lpstr>
      <vt:lpstr>Using a dictionairy</vt:lpstr>
      <vt:lpstr>Using OOP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5</cp:revision>
  <dcterms:created xsi:type="dcterms:W3CDTF">2020-01-06T23:03:15Z</dcterms:created>
  <dcterms:modified xsi:type="dcterms:W3CDTF">2020-01-07T00:00:47Z</dcterms:modified>
</cp:coreProperties>
</file>