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70" r:id="rId3"/>
    <p:sldId id="283" r:id="rId4"/>
    <p:sldId id="284" r:id="rId5"/>
    <p:sldId id="268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75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17-01-2020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17-01-2020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17-01-2020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87A947-64E4-5D4F-A8FD-EE33CDB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 of last weeks   	</a:t>
            </a:r>
            <a:r>
              <a:rPr lang="en-GB" dirty="0" err="1"/>
              <a:t>datastructures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and Conclusion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Matrix or Dictionaries format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FF791AE-E5A2-464C-AEA5-4D1F8112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906</Words>
  <Application>Microsoft Macintosh PowerPoint</Application>
  <PresentationFormat>Breedbeeld</PresentationFormat>
  <Paragraphs>161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53</cp:revision>
  <dcterms:created xsi:type="dcterms:W3CDTF">2020-01-06T23:03:15Z</dcterms:created>
  <dcterms:modified xsi:type="dcterms:W3CDTF">2020-01-17T09:18:58Z</dcterms:modified>
</cp:coreProperties>
</file>