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74" r:id="rId10"/>
    <p:sldId id="290" r:id="rId11"/>
    <p:sldId id="288" r:id="rId12"/>
    <p:sldId id="291" r:id="rId13"/>
    <p:sldId id="289" r:id="rId14"/>
    <p:sldId id="276" r:id="rId15"/>
    <p:sldId id="265" r:id="rId16"/>
    <p:sldId id="278" r:id="rId17"/>
    <p:sldId id="279" r:id="rId18"/>
    <p:sldId id="280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8219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5C0B105-FF19-4752-97FE-F72109D9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96" y="1394779"/>
            <a:ext cx="6279813" cy="48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527158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4463858-B722-4C2F-9CAA-8C51CF8F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97" y="1485369"/>
            <a:ext cx="6334019" cy="484442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41678E3-E61F-4C7F-8887-95F7524E3016}"/>
              </a:ext>
            </a:extLst>
          </p:cNvPr>
          <p:cNvSpPr/>
          <p:nvPr/>
        </p:nvSpPr>
        <p:spPr>
          <a:xfrm>
            <a:off x="3945276" y="5251825"/>
            <a:ext cx="410968" cy="248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8EB667D-63D2-442C-9F36-DA46E145D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Conclusions </a:t>
            </a:r>
          </a:p>
          <a:p>
            <a:pPr marL="0" indent="0">
              <a:buNone/>
            </a:pPr>
            <a:r>
              <a:rPr lang="en-GB" dirty="0"/>
              <a:t>5.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4990</TotalTime>
  <Words>1030</Words>
  <Application>Microsoft Office PowerPoint</Application>
  <PresentationFormat>Breedbeeld</PresentationFormat>
  <Paragraphs>199</Paragraphs>
  <Slides>19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– HP Protein</vt:lpstr>
      <vt:lpstr>3. Results – HP Protein</vt:lpstr>
      <vt:lpstr>3. Results – Breadth first with beam search</vt:lpstr>
      <vt:lpstr>4. Conclusions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90</cp:revision>
  <dcterms:created xsi:type="dcterms:W3CDTF">2020-01-06T23:03:15Z</dcterms:created>
  <dcterms:modified xsi:type="dcterms:W3CDTF">2020-01-29T16:26:42Z</dcterms:modified>
</cp:coreProperties>
</file>