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67" r:id="rId4"/>
    <p:sldId id="268" r:id="rId5"/>
    <p:sldId id="257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1,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 more hydrophobic amino-acids (red) are next to each other, the more stable it is</a:t>
            </a:r>
          </a:p>
          <a:p>
            <a:r>
              <a:rPr lang="en-GB" dirty="0"/>
              <a:t>Stability of 0 means unstable</a:t>
            </a:r>
          </a:p>
          <a:p>
            <a:r>
              <a:rPr lang="en-GB" dirty="0"/>
              <a:t>Stability of -2 means more stable.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228076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Datastructures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Dictionaries	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Matrixes</a:t>
            </a:r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Amino-acids cannot overlap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0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4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Amino acids cannot overlap</a:t>
            </a:r>
          </a:p>
          <a:p>
            <a:pPr lvl="1"/>
            <a:r>
              <a:rPr lang="en-GB" dirty="0">
                <a:sym typeface="Wingdings" pitchFamily="2" charset="2"/>
              </a:rPr>
              <a:t> 4*3</a:t>
            </a:r>
            <a:r>
              <a:rPr lang="en-GB" baseline="30000" dirty="0">
                <a:sym typeface="Wingdings" pitchFamily="2" charset="2"/>
              </a:rPr>
              <a:t>n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0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algorithms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99AE717-0713-1642-BF68-3759AE9FEC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2414484"/>
              </p:ext>
            </p:extLst>
          </p:nvPr>
        </p:nvGraphicFramePr>
        <p:xfrm>
          <a:off x="838200" y="1825625"/>
          <a:ext cx="737921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42">
                  <a:extLst>
                    <a:ext uri="{9D8B030D-6E8A-4147-A177-3AD203B41FA5}">
                      <a16:colId xmlns:a16="http://schemas.microsoft.com/office/drawing/2014/main" val="3498264961"/>
                    </a:ext>
                  </a:extLst>
                </a:gridCol>
                <a:gridCol w="1475842">
                  <a:extLst>
                    <a:ext uri="{9D8B030D-6E8A-4147-A177-3AD203B41FA5}">
                      <a16:colId xmlns:a16="http://schemas.microsoft.com/office/drawing/2014/main" val="4197057412"/>
                    </a:ext>
                  </a:extLst>
                </a:gridCol>
                <a:gridCol w="1475842">
                  <a:extLst>
                    <a:ext uri="{9D8B030D-6E8A-4147-A177-3AD203B41FA5}">
                      <a16:colId xmlns:a16="http://schemas.microsoft.com/office/drawing/2014/main" val="3755094875"/>
                    </a:ext>
                  </a:extLst>
                </a:gridCol>
                <a:gridCol w="1475842">
                  <a:extLst>
                    <a:ext uri="{9D8B030D-6E8A-4147-A177-3AD203B41FA5}">
                      <a16:colId xmlns:a16="http://schemas.microsoft.com/office/drawing/2014/main" val="3007925308"/>
                    </a:ext>
                  </a:extLst>
                </a:gridCol>
                <a:gridCol w="1475842">
                  <a:extLst>
                    <a:ext uri="{9D8B030D-6E8A-4147-A177-3AD203B41FA5}">
                      <a16:colId xmlns:a16="http://schemas.microsoft.com/office/drawing/2014/main" val="804067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Ω</a:t>
                      </a:r>
                      <a:r>
                        <a:rPr lang="nl-NL" dirty="0"/>
                        <a:t> (Best Case)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 (Worst Case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Lineair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0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Best method for storing our data structures</a:t>
            </a:r>
          </a:p>
          <a:p>
            <a:pPr marL="457200" indent="-457200">
              <a:buAutoNum type="arabicPeriod"/>
            </a:pPr>
            <a:r>
              <a:rPr lang="en-GB" dirty="0"/>
              <a:t>How to prevent a protein ‘folding onto itself’</a:t>
            </a:r>
          </a:p>
          <a:p>
            <a:endParaRPr lang="en-GB" dirty="0"/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166</Words>
  <Application>Microsoft Macintosh PowerPoint</Application>
  <PresentationFormat>Breedbeeld</PresentationFormat>
  <Paragraphs>51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Protein Pow(d)er</vt:lpstr>
      <vt:lpstr>Stability of proteins</vt:lpstr>
      <vt:lpstr>Datastructures</vt:lpstr>
      <vt:lpstr>Heuristics</vt:lpstr>
      <vt:lpstr>State Space</vt:lpstr>
      <vt:lpstr>Possible algorithms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15</cp:revision>
  <dcterms:created xsi:type="dcterms:W3CDTF">2020-01-06T23:03:15Z</dcterms:created>
  <dcterms:modified xsi:type="dcterms:W3CDTF">2020-01-09T18:10:14Z</dcterms:modified>
</cp:coreProperties>
</file>