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70" r:id="rId3"/>
    <p:sldId id="283" r:id="rId4"/>
    <p:sldId id="284" r:id="rId5"/>
    <p:sldId id="268" r:id="rId6"/>
    <p:sldId id="285" r:id="rId7"/>
    <p:sldId id="278" r:id="rId8"/>
    <p:sldId id="279" r:id="rId9"/>
    <p:sldId id="280" r:id="rId10"/>
    <p:sldId id="281" r:id="rId11"/>
    <p:sldId id="282" r:id="rId12"/>
    <p:sldId id="286" r:id="rId13"/>
    <p:sldId id="274" r:id="rId14"/>
    <p:sldId id="275" r:id="rId15"/>
    <p:sldId id="288" r:id="rId16"/>
    <p:sldId id="289" r:id="rId17"/>
    <p:sldId id="27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 varScale="1">
        <p:scale>
          <a:sx n="58" d="100"/>
          <a:sy n="58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20-1-2020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20-1-2020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20-1-2020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Best moves based on stability, random discard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Hill Climber (Pull moves)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stability -&gt; old solution.</a:t>
            </a:r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4493964" cy="3764269"/>
          </a:xfrm>
        </p:spPr>
        <p:txBody>
          <a:bodyPr>
            <a:normAutofit/>
          </a:bodyPr>
          <a:lstStyle/>
          <a:p>
            <a:r>
              <a:rPr lang="nl-NL" sz="2400" dirty="0"/>
              <a:t>Using </a:t>
            </a:r>
            <a:r>
              <a:rPr lang="nl-NL" sz="2400" dirty="0" err="1"/>
              <a:t>breadth</a:t>
            </a:r>
            <a:r>
              <a:rPr lang="nl-NL" sz="2400" dirty="0"/>
              <a:t> first </a:t>
            </a:r>
            <a:r>
              <a:rPr lang="nl-NL" sz="2400" dirty="0" err="1"/>
              <a:t>algorithm</a:t>
            </a:r>
            <a:endParaRPr lang="nl-NL" sz="2400" dirty="0"/>
          </a:p>
          <a:p>
            <a:r>
              <a:rPr lang="nl-NL" sz="2400" dirty="0"/>
              <a:t>We </a:t>
            </a:r>
            <a:r>
              <a:rPr lang="nl-NL" sz="2400" dirty="0" err="1"/>
              <a:t>calculated</a:t>
            </a:r>
            <a:r>
              <a:rPr lang="nl-NL" sz="2400" dirty="0"/>
              <a:t> a state </a:t>
            </a:r>
            <a:r>
              <a:rPr lang="nl-NL" sz="2400" dirty="0" err="1"/>
              <a:t>space</a:t>
            </a:r>
            <a:r>
              <a:rPr lang="nl-NL" sz="2400" dirty="0"/>
              <a:t> of:</a:t>
            </a:r>
          </a:p>
          <a:p>
            <a:r>
              <a:rPr lang="en-GB" sz="2400" dirty="0"/>
              <a:t>3</a:t>
            </a:r>
            <a:r>
              <a:rPr lang="en-GB" sz="2400" baseline="30000" dirty="0"/>
              <a:t>n-2</a:t>
            </a:r>
            <a:r>
              <a:rPr lang="en-GB" sz="2400" dirty="0"/>
              <a:t> for 2D</a:t>
            </a:r>
          </a:p>
          <a:p>
            <a:r>
              <a:rPr lang="en-GB" sz="2400" dirty="0"/>
              <a:t>5</a:t>
            </a:r>
            <a:r>
              <a:rPr lang="en-GB" sz="2400" baseline="30000" dirty="0"/>
              <a:t>n-2</a:t>
            </a:r>
            <a:r>
              <a:rPr lang="en-GB" sz="2400" dirty="0"/>
              <a:t> for 3D</a:t>
            </a:r>
          </a:p>
          <a:p>
            <a:endParaRPr lang="en-GB" sz="2400" dirty="0"/>
          </a:p>
          <a:p>
            <a:endParaRPr lang="en-GB" sz="2400" dirty="0"/>
          </a:p>
          <a:p>
            <a:endParaRPr lang="nl-NL" sz="2400" dirty="0"/>
          </a:p>
          <a:p>
            <a:endParaRPr lang="nl-NL" sz="2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A9ADEA34-E12C-4995-AFF8-439E0FF1D2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3147676"/>
              </p:ext>
            </p:extLst>
          </p:nvPr>
        </p:nvGraphicFramePr>
        <p:xfrm>
          <a:off x="6268598" y="1690688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restricting</a:t>
            </a:r>
            <a:br>
              <a:rPr lang="nl-NL" dirty="0"/>
            </a:br>
            <a:r>
              <a:rPr lang="nl-NL" dirty="0" err="1"/>
              <a:t>heuristic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87A947-64E4-5D4F-A8FD-EE33CDB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- </a:t>
            </a:r>
            <a:r>
              <a:rPr lang="en-GB" dirty="0"/>
              <a:t>Extended Heuristic Algorithm (EHA)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39507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B9F09AF-7B28-4C4E-9E5F-8210CE81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43" y="2539507"/>
            <a:ext cx="4712051" cy="381684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E693E47-EFBE-45D3-88E1-757D84B0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43" y="2788822"/>
            <a:ext cx="4712051" cy="3567527"/>
          </a:xfrm>
          <a:prstGeom prst="rect">
            <a:avLst/>
          </a:prstGeom>
        </p:spPr>
      </p:pic>
      <p:pic>
        <p:nvPicPr>
          <p:cNvPr id="10" name="Tijdelijke aanduiding voor inhoud 7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D443178-AF0C-4DE9-9181-4CEBD4056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762388" y="2539506"/>
            <a:ext cx="4542562" cy="3816844"/>
          </a:xfr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976E9576-0C42-4A8D-8043-6B6E4A430EC9}"/>
              </a:ext>
            </a:extLst>
          </p:cNvPr>
          <p:cNvSpPr txBox="1"/>
          <p:nvPr/>
        </p:nvSpPr>
        <p:spPr>
          <a:xfrm>
            <a:off x="7599802" y="1808373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Protein</a:t>
            </a:r>
            <a:r>
              <a:rPr lang="nl-NL" sz="2800" dirty="0"/>
              <a:t> </a:t>
            </a:r>
            <a:r>
              <a:rPr lang="nl-NL" sz="2800" dirty="0" err="1"/>
              <a:t>length</a:t>
            </a:r>
            <a:r>
              <a:rPr lang="nl-NL" sz="2800" dirty="0"/>
              <a:t>: 20 </a:t>
            </a:r>
            <a:endParaRPr lang="en-GB" sz="28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9DEC54E-0BA4-4F73-B283-ED07B6DE4C02}"/>
              </a:ext>
            </a:extLst>
          </p:cNvPr>
          <p:cNvSpPr txBox="1"/>
          <p:nvPr/>
        </p:nvSpPr>
        <p:spPr>
          <a:xfrm>
            <a:off x="7599802" y="1808372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Protein</a:t>
            </a:r>
            <a:r>
              <a:rPr lang="nl-NL" sz="2800" dirty="0"/>
              <a:t> </a:t>
            </a:r>
            <a:r>
              <a:rPr lang="nl-NL" sz="2800" dirty="0" err="1"/>
              <a:t>length</a:t>
            </a:r>
            <a:r>
              <a:rPr lang="nl-NL" sz="2800" dirty="0"/>
              <a:t>: 36 </a:t>
            </a:r>
            <a:endParaRPr lang="en-GB" sz="28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334C5399-EADC-4E2B-B106-B7F8879DB8DB}"/>
              </a:ext>
            </a:extLst>
          </p:cNvPr>
          <p:cNvSpPr txBox="1"/>
          <p:nvPr/>
        </p:nvSpPr>
        <p:spPr>
          <a:xfrm>
            <a:off x="7599802" y="1802625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Protein</a:t>
            </a:r>
            <a:r>
              <a:rPr lang="nl-NL" sz="2800" dirty="0"/>
              <a:t> </a:t>
            </a:r>
            <a:r>
              <a:rPr lang="nl-NL" sz="2800" dirty="0" err="1"/>
              <a:t>length</a:t>
            </a:r>
            <a:r>
              <a:rPr lang="nl-NL" sz="2800" dirty="0"/>
              <a:t>: 50 </a:t>
            </a:r>
            <a:endParaRPr lang="en-GB" sz="28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7969-71CF-400D-8211-29427D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Breadth</a:t>
            </a:r>
            <a:r>
              <a:rPr lang="nl-NL" dirty="0"/>
              <a:t> first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beam</a:t>
            </a:r>
            <a:r>
              <a:rPr lang="nl-NL" dirty="0"/>
              <a:t> search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587FD-E1CD-4D02-B052-73B02857B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Beam search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stability</a:t>
            </a:r>
            <a:endParaRPr lang="nl-NL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249B9414-07B1-45FF-B2A1-75AD8188B2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146250"/>
              </p:ext>
            </p:extLst>
          </p:nvPr>
        </p:nvGraphicFramePr>
        <p:xfrm>
          <a:off x="6649597" y="2039541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CEDB28-F8FB-4CAB-BEA0-526A3E6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181600" cy="4351338"/>
          </a:xfrm>
        </p:spPr>
        <p:txBody>
          <a:bodyPr/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overestimation</a:t>
            </a:r>
            <a:endParaRPr lang="nl-NL" dirty="0"/>
          </a:p>
          <a:p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restricting</a:t>
            </a:r>
            <a:r>
              <a:rPr lang="nl-NL" dirty="0"/>
              <a:t> </a:t>
            </a:r>
            <a:r>
              <a:rPr lang="nl-NL" dirty="0" err="1"/>
              <a:t>heuristic</a:t>
            </a:r>
            <a:r>
              <a:rPr lang="nl-NL" dirty="0"/>
              <a:t> </a:t>
            </a:r>
            <a:r>
              <a:rPr lang="nl-NL" dirty="0" err="1"/>
              <a:t>improvements</a:t>
            </a:r>
            <a:endParaRPr lang="nl-NL" dirty="0"/>
          </a:p>
          <a:p>
            <a:r>
              <a:rPr lang="nl-NL" dirty="0"/>
              <a:t>EHA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Breadth</a:t>
            </a:r>
            <a:r>
              <a:rPr lang="nl-NL" dirty="0"/>
              <a:t> first, </a:t>
            </a:r>
            <a:r>
              <a:rPr lang="nl-NL" dirty="0" err="1"/>
              <a:t>beam</a:t>
            </a:r>
            <a:r>
              <a:rPr lang="nl-NL" dirty="0"/>
              <a:t> search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203430"/>
              </p:ext>
            </p:extLst>
          </p:nvPr>
        </p:nvGraphicFramePr>
        <p:xfrm>
          <a:off x="6844227" y="2392910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13" name="Tabel 8">
            <a:extLst>
              <a:ext uri="{FF2B5EF4-FFF2-40B4-BE49-F238E27FC236}">
                <a16:creationId xmlns:a16="http://schemas.microsoft.com/office/drawing/2014/main" id="{35F8ECA6-D72B-49B4-AA49-998E33B57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2042998"/>
              </p:ext>
            </p:extLst>
          </p:nvPr>
        </p:nvGraphicFramePr>
        <p:xfrm>
          <a:off x="6768946" y="1825625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D3A5294-C357-47EA-BBE1-E3AD1944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57" y="310462"/>
            <a:ext cx="4712616" cy="2956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F9CF7-DAF7-4C33-805D-F599999F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492" y="3425018"/>
            <a:ext cx="3750075" cy="3151070"/>
          </a:xfrm>
          <a:prstGeom prst="rect">
            <a:avLst/>
          </a:prstGeom>
        </p:spPr>
      </p:pic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D5FA8A9B-7D98-4EDC-BFA5-8D9A0D7E1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837388"/>
              </p:ext>
            </p:extLst>
          </p:nvPr>
        </p:nvGraphicFramePr>
        <p:xfrm>
          <a:off x="6771698" y="1745351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 of last weeks   	</a:t>
            </a:r>
            <a:r>
              <a:rPr lang="en-GB" dirty="0" err="1"/>
              <a:t>datastructures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and Conclusion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(2D)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Hill Climber (pull moves)</a:t>
            </a:r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1454</TotalTime>
  <Words>1038</Words>
  <Application>Microsoft Office PowerPoint</Application>
  <PresentationFormat>Breedbeeld</PresentationFormat>
  <Paragraphs>225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Hill Climber (Pull moves)</vt:lpstr>
      <vt:lpstr>Results – State Space check</vt:lpstr>
      <vt:lpstr>Results – Size  restricting heuristic</vt:lpstr>
      <vt:lpstr>Results - Extended Heuristic Algorithm (EHA)</vt:lpstr>
      <vt:lpstr>Results – Breadth first with beam search</vt:lpstr>
      <vt:lpstr>Conclusions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68</cp:revision>
  <dcterms:created xsi:type="dcterms:W3CDTF">2020-01-06T23:03:15Z</dcterms:created>
  <dcterms:modified xsi:type="dcterms:W3CDTF">2020-01-20T19:46:43Z</dcterms:modified>
</cp:coreProperties>
</file>