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70" r:id="rId3"/>
    <p:sldId id="283" r:id="rId4"/>
    <p:sldId id="284" r:id="rId5"/>
    <p:sldId id="268" r:id="rId6"/>
    <p:sldId id="277" r:id="rId7"/>
    <p:sldId id="278" r:id="rId8"/>
    <p:sldId id="279" r:id="rId9"/>
    <p:sldId id="280" r:id="rId10"/>
    <p:sldId id="281" r:id="rId11"/>
    <p:sldId id="282" r:id="rId12"/>
    <p:sldId id="274" r:id="rId13"/>
    <p:sldId id="275" r:id="rId14"/>
    <p:sldId id="27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 snapToObjects="1">
      <p:cViewPr varScale="1">
        <p:scale>
          <a:sx n="58" d="100"/>
          <a:sy n="58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20-1-2020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20-1-2020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20-1-2020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State</a:t>
            </a:r>
            <a:br>
              <a:rPr lang="nl-NL" dirty="0"/>
            </a:br>
            <a:r>
              <a:rPr lang="nl-NL" dirty="0"/>
              <a:t>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4493964" cy="3764269"/>
          </a:xfrm>
        </p:spPr>
        <p:txBody>
          <a:bodyPr>
            <a:normAutofit/>
          </a:bodyPr>
          <a:lstStyle/>
          <a:p>
            <a:r>
              <a:rPr lang="nl-NL" sz="2400" dirty="0"/>
              <a:t>Using </a:t>
            </a:r>
            <a:r>
              <a:rPr lang="nl-NL" sz="2400" dirty="0" err="1"/>
              <a:t>breadth</a:t>
            </a:r>
            <a:r>
              <a:rPr lang="nl-NL" sz="2400" dirty="0"/>
              <a:t> first </a:t>
            </a:r>
            <a:r>
              <a:rPr lang="nl-NL" sz="2400" dirty="0" err="1"/>
              <a:t>algorithm</a:t>
            </a:r>
            <a:endParaRPr lang="nl-NL" sz="2400" dirty="0"/>
          </a:p>
          <a:p>
            <a:r>
              <a:rPr lang="nl-NL" sz="2400" dirty="0"/>
              <a:t>We </a:t>
            </a:r>
            <a:r>
              <a:rPr lang="nl-NL" sz="2400" dirty="0" err="1"/>
              <a:t>calculated</a:t>
            </a:r>
            <a:r>
              <a:rPr lang="nl-NL" sz="2400" dirty="0"/>
              <a:t> a state </a:t>
            </a:r>
            <a:r>
              <a:rPr lang="nl-NL" sz="2400" dirty="0" err="1"/>
              <a:t>space</a:t>
            </a:r>
            <a:r>
              <a:rPr lang="nl-NL" sz="2400" dirty="0"/>
              <a:t> of:</a:t>
            </a:r>
          </a:p>
          <a:p>
            <a:r>
              <a:rPr lang="en-GB" sz="2400" dirty="0"/>
              <a:t>3</a:t>
            </a:r>
            <a:r>
              <a:rPr lang="en-GB" sz="2400" baseline="30000" dirty="0"/>
              <a:t>n-2</a:t>
            </a:r>
            <a:r>
              <a:rPr lang="en-GB" sz="2400" dirty="0"/>
              <a:t> for 2D</a:t>
            </a:r>
          </a:p>
          <a:p>
            <a:r>
              <a:rPr lang="en-GB" sz="2400" dirty="0"/>
              <a:t>5</a:t>
            </a:r>
            <a:r>
              <a:rPr lang="en-GB" sz="2400" baseline="30000" dirty="0"/>
              <a:t>n-2</a:t>
            </a:r>
            <a:r>
              <a:rPr lang="en-GB" sz="2400" dirty="0"/>
              <a:t> for 3D</a:t>
            </a:r>
          </a:p>
          <a:p>
            <a:endParaRPr lang="en-GB" sz="2400" dirty="0"/>
          </a:p>
          <a:p>
            <a:endParaRPr lang="en-GB" sz="2400" dirty="0"/>
          </a:p>
          <a:p>
            <a:endParaRPr lang="nl-NL" sz="2400" dirty="0"/>
          </a:p>
          <a:p>
            <a:endParaRPr lang="nl-NL" sz="24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A9ADEA34-E12C-4995-AFF8-439E0FF1D2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3147676"/>
              </p:ext>
            </p:extLst>
          </p:nvPr>
        </p:nvGraphicFramePr>
        <p:xfrm>
          <a:off x="6268598" y="1690688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87A947-64E4-5D4F-A8FD-EE33CDB9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756553"/>
              </p:ext>
            </p:extLst>
          </p:nvPr>
        </p:nvGraphicFramePr>
        <p:xfrm>
          <a:off x="838198" y="3070531"/>
          <a:ext cx="493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Size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restriction</a:t>
                      </a:r>
                      <a:endParaRPr lang="nl-NL" dirty="0"/>
                    </a:p>
                    <a:p>
                      <a:r>
                        <a:rPr lang="nl-NL" dirty="0"/>
                        <a:t>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+40%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740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Quick recap of last weeks   	</a:t>
            </a:r>
            <a:r>
              <a:rPr lang="en-GB" dirty="0" err="1"/>
              <a:t>datastructures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4. Results and Conclusion </a:t>
            </a:r>
          </a:p>
          <a:p>
            <a:pPr marL="0" indent="0">
              <a:buNone/>
            </a:pPr>
            <a:r>
              <a:rPr lang="en-GB" dirty="0"/>
              <a:t>5. Q&amp;A and discussion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(2D)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4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854</Words>
  <Application>Microsoft Office PowerPoint</Application>
  <PresentationFormat>Breedbeeld</PresentationFormat>
  <Paragraphs>166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Results – State Space check</vt:lpstr>
      <vt:lpstr>Results – Size  restricted  configuration </vt:lpstr>
      <vt:lpstr>Conclusions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60</cp:revision>
  <dcterms:created xsi:type="dcterms:W3CDTF">2020-01-06T23:03:15Z</dcterms:created>
  <dcterms:modified xsi:type="dcterms:W3CDTF">2020-01-20T18:28:46Z</dcterms:modified>
</cp:coreProperties>
</file>