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86" r:id="rId10"/>
    <p:sldId id="274" r:id="rId11"/>
    <p:sldId id="290" r:id="rId12"/>
    <p:sldId id="288" r:id="rId13"/>
    <p:sldId id="289" r:id="rId14"/>
    <p:sldId id="276" r:id="rId15"/>
    <p:sldId id="265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8"/>
  </p:normalViewPr>
  <p:slideViewPr>
    <p:cSldViewPr snapToGrid="0" snapToObjects="1">
      <p:cViewPr varScale="1">
        <p:scale>
          <a:sx n="102" d="100"/>
          <a:sy n="102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29-1-2020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29-1-2020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29-1-2020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- </a:t>
            </a:r>
            <a:r>
              <a:rPr lang="en-GB" dirty="0"/>
              <a:t>Extended Heuristic Algorithm (EHA)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39507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EC43B8D-6B6C-4421-BFC4-AE7A4697F0D6}"/>
              </a:ext>
            </a:extLst>
          </p:cNvPr>
          <p:cNvSpPr/>
          <p:nvPr/>
        </p:nvSpPr>
        <p:spPr>
          <a:xfrm>
            <a:off x="976045" y="350127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422267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7712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7969-71CF-400D-8211-29427D3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Breadth</a:t>
            </a:r>
            <a:r>
              <a:rPr lang="nl-NL" dirty="0"/>
              <a:t> first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beam</a:t>
            </a:r>
            <a:r>
              <a:rPr lang="nl-NL" dirty="0"/>
              <a:t> search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587FD-E1CD-4D02-B052-73B02857B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Beam search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stability</a:t>
            </a:r>
            <a:endParaRPr lang="nl-NL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249B9414-07B1-45FF-B2A1-75AD8188B28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146250"/>
              </p:ext>
            </p:extLst>
          </p:nvPr>
        </p:nvGraphicFramePr>
        <p:xfrm>
          <a:off x="6649597" y="2039541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CEDB28-F8FB-4CAB-BEA0-526A3E6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181600" cy="4351338"/>
          </a:xfrm>
        </p:spPr>
        <p:txBody>
          <a:bodyPr/>
          <a:lstStyle/>
          <a:p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overestimation</a:t>
            </a:r>
            <a:endParaRPr lang="nl-NL" dirty="0"/>
          </a:p>
          <a:p>
            <a:r>
              <a:rPr lang="nl-NL" dirty="0"/>
              <a:t>EHA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Breadth</a:t>
            </a:r>
            <a:r>
              <a:rPr lang="nl-NL" dirty="0"/>
              <a:t> first, </a:t>
            </a:r>
            <a:r>
              <a:rPr lang="nl-NL" dirty="0" err="1"/>
              <a:t>beam</a:t>
            </a:r>
            <a:r>
              <a:rPr lang="nl-NL" dirty="0"/>
              <a:t> search</a:t>
            </a:r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13" name="Tabel 8">
            <a:extLst>
              <a:ext uri="{FF2B5EF4-FFF2-40B4-BE49-F238E27FC236}">
                <a16:creationId xmlns:a16="http://schemas.microsoft.com/office/drawing/2014/main" id="{35F8ECA6-D72B-49B4-AA49-998E33B57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2431389"/>
              </p:ext>
            </p:extLst>
          </p:nvPr>
        </p:nvGraphicFramePr>
        <p:xfrm>
          <a:off x="6799243" y="1741036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ED3A5294-C357-47EA-BBE1-E3AD1944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54" y="202520"/>
            <a:ext cx="4712616" cy="29568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ABF9CF7-DAF7-4C33-805D-F599999F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454" y="3321941"/>
            <a:ext cx="3750075" cy="3151070"/>
          </a:xfrm>
          <a:prstGeom prst="rect">
            <a:avLst/>
          </a:prstGeom>
        </p:spPr>
      </p:pic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D5FA8A9B-7D98-4EDC-BFA5-8D9A0D7E1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27245"/>
              </p:ext>
            </p:extLst>
          </p:nvPr>
        </p:nvGraphicFramePr>
        <p:xfrm>
          <a:off x="6794652" y="1694697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Conclusions </a:t>
            </a:r>
          </a:p>
          <a:p>
            <a:pPr marL="0" indent="0">
              <a:buNone/>
            </a:pPr>
            <a:r>
              <a:rPr lang="en-GB" dirty="0"/>
              <a:t>5.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 + Sim Annealing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</a:t>
            </a:r>
            <a:r>
              <a:rPr lang="en-GB"/>
              <a:t>or equal </a:t>
            </a:r>
            <a:r>
              <a:rPr lang="en-GB" dirty="0"/>
              <a:t>stability </a:t>
            </a:r>
            <a:r>
              <a:rPr lang="en-GB"/>
              <a:t>-&gt; x% chance of acceptance.</a:t>
            </a:r>
            <a:endParaRPr lang="en-GB" dirty="0"/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4952</TotalTime>
  <Words>1030</Words>
  <Application>Microsoft Office PowerPoint</Application>
  <PresentationFormat>Breedbeeld</PresentationFormat>
  <Paragraphs>215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2. Hill Climber (Pull moves) + Sim Annealing</vt:lpstr>
      <vt:lpstr>3. Results – State Space check</vt:lpstr>
      <vt:lpstr>3. Results – State Space check</vt:lpstr>
      <vt:lpstr>3. Results - Extended Heuristic Algorithm (EHA)</vt:lpstr>
      <vt:lpstr>3. Results – Breadth first with beam search</vt:lpstr>
      <vt:lpstr>4. Conclusions</vt:lpstr>
      <vt:lpstr>Questions and comments?</vt:lpstr>
      <vt:lpstr>2. Self avoiding random walk</vt:lpstr>
      <vt:lpstr>2. Self avoiding random walk (with a twist)</vt:lpstr>
      <vt:lpstr>2. Greedy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Sebastiaan Kruize</cp:lastModifiedBy>
  <cp:revision>86</cp:revision>
  <dcterms:created xsi:type="dcterms:W3CDTF">2020-01-06T23:03:15Z</dcterms:created>
  <dcterms:modified xsi:type="dcterms:W3CDTF">2020-01-29T15:32:46Z</dcterms:modified>
</cp:coreProperties>
</file>