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495416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268215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34C2DC-92B9-480C-9388-73C4704B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7" y="1448814"/>
            <a:ext cx="7042106" cy="52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7BF7A3-96B2-42EA-B280-4DB8D3C0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40" y="1363502"/>
            <a:ext cx="6995720" cy="5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C2AA3B1-75B7-4FB4-B70D-FCFF95B9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71" y="1555983"/>
            <a:ext cx="6823458" cy="50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5056</TotalTime>
  <Words>1099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</vt:lpstr>
      <vt:lpstr>3. Results – HP Protein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</vt:lpstr>
      <vt:lpstr>3. Results – HP Protein all algorithms</vt:lpstr>
      <vt:lpstr>3. Results – HP Protein all algorithms</vt:lpstr>
      <vt:lpstr>3. Results – HPC Protein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96</cp:revision>
  <dcterms:created xsi:type="dcterms:W3CDTF">2020-01-06T23:03:15Z</dcterms:created>
  <dcterms:modified xsi:type="dcterms:W3CDTF">2020-01-29T19:12:11Z</dcterms:modified>
</cp:coreProperties>
</file>