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492" r:id="rId3"/>
    <p:sldId id="257" r:id="rId4"/>
    <p:sldId id="493" r:id="rId5"/>
    <p:sldId id="494" r:id="rId6"/>
    <p:sldId id="489" r:id="rId7"/>
  </p:sldIdLst>
  <p:sldSz cx="9144000" cy="6858000" type="screen4x3"/>
  <p:notesSz cx="6858000" cy="97139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17041"/>
    <a:srgbClr val="CC0000"/>
    <a:srgbClr val="003366"/>
    <a:srgbClr val="CCFF99"/>
    <a:srgbClr val="006699"/>
    <a:srgbClr val="D4D70B"/>
    <a:srgbClr val="91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3" autoAdjust="0"/>
    <p:restoredTop sz="90929"/>
  </p:normalViewPr>
  <p:slideViewPr>
    <p:cSldViewPr>
      <p:cViewPr varScale="1">
        <p:scale>
          <a:sx n="79" d="100"/>
          <a:sy n="79" d="100"/>
        </p:scale>
        <p:origin x="-11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38"/>
    </p:cViewPr>
  </p:sorterViewPr>
  <p:notesViewPr>
    <p:cSldViewPr>
      <p:cViewPr varScale="1">
        <p:scale>
          <a:sx n="45" d="100"/>
          <a:sy n="45" d="100"/>
        </p:scale>
        <p:origin x="-3066" y="-120"/>
      </p:cViewPr>
      <p:guideLst>
        <p:guide orient="horz" pos="306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092" cy="48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 dirty="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908" y="0"/>
            <a:ext cx="2971092" cy="48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 dirty="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8534"/>
            <a:ext cx="2971092" cy="48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 dirty="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908" y="9228534"/>
            <a:ext cx="2971092" cy="48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fld id="{8A104D1B-8D73-4ECB-9C49-EAC7E207C6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87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092" cy="48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 dirty="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908" y="0"/>
            <a:ext cx="2971092" cy="48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 dirty="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28663"/>
            <a:ext cx="4857750" cy="3643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183" y="4613476"/>
            <a:ext cx="5029635" cy="437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8534"/>
            <a:ext cx="2971092" cy="48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 dirty="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908" y="9228534"/>
            <a:ext cx="2971092" cy="48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Arial" charset="0"/>
                <a:ea typeface="ＭＳ Ｐゴシック" pitchFamily="16" charset="-128"/>
                <a:cs typeface="+mn-cs"/>
              </a:defRPr>
            </a:lvl1pPr>
          </a:lstStyle>
          <a:p>
            <a:pPr>
              <a:defRPr/>
            </a:pPr>
            <a:fld id="{669BD49F-AC3E-47E3-9CBA-2226B38093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24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D3A46F-B578-4BF1-BC84-E04DF9A2B7CD}" type="slidenum">
              <a:rPr lang="en-US" smtClean="0">
                <a:ea typeface="ＭＳ Ｐゴシック" pitchFamily="34" charset="-128"/>
              </a:rPr>
              <a:pPr>
                <a:defRPr/>
              </a:pPr>
              <a:t>1</a:t>
            </a:fld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BFC828-4A6B-4DC6-8578-71663FC5CB44}" type="slidenum">
              <a:rPr lang="en-US" smtClean="0">
                <a:ea typeface="ＭＳ Ｐゴシック" pitchFamily="34" charset="-128"/>
              </a:rPr>
              <a:pPr>
                <a:defRPr/>
              </a:pPr>
              <a:t>2</a:t>
            </a:fld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1E88C9-D3A5-49F7-ABAB-1C477DC6E232}" type="slidenum">
              <a:rPr lang="en-US" smtClean="0">
                <a:ea typeface="ＭＳ Ｐゴシック" pitchFamily="34" charset="-128"/>
              </a:rPr>
              <a:pPr>
                <a:defRPr/>
              </a:pPr>
              <a:t>3</a:t>
            </a:fld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1E88C9-D3A5-49F7-ABAB-1C477DC6E232}" type="slidenum">
              <a:rPr lang="en-US" smtClean="0">
                <a:ea typeface="ＭＳ Ｐゴシック" pitchFamily="34" charset="-128"/>
              </a:rPr>
              <a:pPr>
                <a:defRPr/>
              </a:pPr>
              <a:t>4</a:t>
            </a:fld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83CD2357-15D8-461D-B9C6-2409AF54E77D}" type="datetimeFigureOut">
              <a:rPr lang="pt-BR"/>
              <a:pPr>
                <a:defRPr/>
              </a:pPr>
              <a:t>12/11/2010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 dirty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CFAB190-05DF-4817-876F-4018B644FF04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AFCD5D0-7930-4768-81A2-79F0ACC678AC}" type="datetimeFigureOut">
              <a:rPr lang="pt-BR"/>
              <a:pPr>
                <a:defRPr/>
              </a:pPr>
              <a:t>12/11/2010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 dirty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9CED069-BC0D-4B48-BC4A-63240AEA533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61AEC336-1F9F-428F-AC14-4D0EC17A2D54}" type="datetimeFigureOut">
              <a:rPr lang="pt-BR"/>
              <a:pPr>
                <a:defRPr/>
              </a:pPr>
              <a:t>12/11/2010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 dirty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7F7E681-6D06-4C7A-8A4C-5E896F756099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templates_FNQ_final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91B1D-4A7A-4701-AFB4-F625F5CF51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80D8F-6632-4365-A5C5-FFB95DC58E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pic>
        <p:nvPicPr>
          <p:cNvPr id="8" name="Picture 5" descr="templates_FNQ_final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templates_FNQ_final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8424936" cy="724942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/>
          <a:lstStyle>
            <a:lvl1pPr>
              <a:defRPr sz="2000" baseline="0">
                <a:latin typeface="Arial" pitchFamily="34" charset="0"/>
              </a:defRPr>
            </a:lvl1pPr>
            <a:lvl2pPr>
              <a:defRPr sz="1800" baseline="0"/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CFEBA77B-ECF3-4349-99EE-BC3185BABAF0}" type="datetimeFigureOut">
              <a:rPr lang="pt-BR"/>
              <a:pPr>
                <a:defRPr/>
              </a:pPr>
              <a:t>12/11/2010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 dirty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66BDE35E-CE41-49F5-BC7F-CB4D4D541DC0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C2F92996-1CDF-44EB-B111-63DC76D49757}" type="datetimeFigureOut">
              <a:rPr lang="pt-BR"/>
              <a:pPr>
                <a:defRPr/>
              </a:pPr>
              <a:t>12/11/2010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 dirty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81C4F97-D71E-4510-8977-239ADA7FE90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70C892F-D6DB-4E5B-AEC5-229543B8C1FE}" type="datetimeFigureOut">
              <a:rPr lang="pt-BR"/>
              <a:pPr>
                <a:defRPr/>
              </a:pPr>
              <a:t>12/11/2010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 dirty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E52AD78B-7E99-43EC-838B-6B1056E64265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8D731022-56FB-4309-8DDD-96BFA673F433}" type="datetimeFigureOut">
              <a:rPr lang="pt-BR"/>
              <a:pPr>
                <a:defRPr/>
              </a:pPr>
              <a:t>12/11/2010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 dirty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BF64A55F-CDBD-474D-8945-B7CB54A07610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CF046537-CE78-4470-920A-FBFD7D004881}" type="datetimeFigureOut">
              <a:rPr lang="pt-BR"/>
              <a:pPr>
                <a:defRPr/>
              </a:pPr>
              <a:t>12/11/2010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 dirty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6CA3E1A-F24B-4F1D-A7D8-4E196C1B8BC2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849707C2-9A76-4D73-B4C0-30AA3547FCD3}" type="datetimeFigureOut">
              <a:rPr lang="pt-BR"/>
              <a:pPr>
                <a:defRPr/>
              </a:pPr>
              <a:t>12/11/2010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 dirty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7D609CDE-FFC5-4061-A5EB-756062DC1F86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437F60F-CC1C-47DA-9B50-2758FC790E27}" type="datetimeFigureOut">
              <a:rPr lang="pt-BR"/>
              <a:pPr>
                <a:defRPr/>
              </a:pPr>
              <a:t>12/11/2010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 dirty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C4A040FC-CA71-4ADF-A933-DDC833E0E40E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7C26747-1B09-49ED-BD6C-A58DD789A467}" type="datetimeFigureOut">
              <a:rPr lang="pt-BR"/>
              <a:pPr>
                <a:defRPr/>
              </a:pPr>
              <a:t>12/11/2010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 dirty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baseline="-250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A5797029-5DE5-4A7C-976C-735EE4F4013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F4B99E53-DECF-47B3-9262-64E20515B403}" type="datetimeFigureOut">
              <a:rPr lang="pt-BR"/>
              <a:pPr>
                <a:defRPr/>
              </a:pPr>
              <a:t>12/11/2010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aseline="0" dirty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B64D914A-BA0C-4B5A-A1C0-6BB9BBBC5A80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  <p:sldLayoutId id="2147484257" r:id="rId12"/>
    <p:sldLayoutId id="214748423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templates_FNQ_final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 descr="templates_FNQ_final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Box 8"/>
          <p:cNvSpPr txBox="1">
            <a:spLocks noChangeArrowheads="1"/>
          </p:cNvSpPr>
          <p:nvPr/>
        </p:nvSpPr>
        <p:spPr bwMode="auto">
          <a:xfrm>
            <a:off x="0" y="2852738"/>
            <a:ext cx="91440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80000" bIns="180000" anchor="ctr">
            <a:spAutoFit/>
          </a:bodyPr>
          <a:lstStyle/>
          <a:p>
            <a:pPr algn="ctr" eaLnBrk="0" hangingPunct="0">
              <a:spcAft>
                <a:spcPts val="600"/>
              </a:spcAft>
              <a:defRPr/>
            </a:pPr>
            <a:r>
              <a:rPr lang="pt-BR" sz="3600" b="1" kern="0" baseline="0" dirty="0" smtClean="0">
                <a:latin typeface="Calibri" pitchFamily="34" charset="0"/>
                <a:cs typeface="Arial" charset="0"/>
              </a:rPr>
              <a:t>Arquitetura do Sistema</a:t>
            </a:r>
            <a:endParaRPr lang="pt-BR" sz="3600" b="1" kern="0" baseline="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templates_FNQ_final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4" descr="data:image/jpg;base64,/9j/4AAQSkZJRgABAQAAAQABAAD/2wCEAAkGBhQSERQSEhMUFBQSGRoaGRcVFx4XHhcVHRseIBocHhwXHCYfHSUvHBggJC8kIzMpOC4tGyAxQTAuNSYrLCkBCQoKDQwNDQwMDSkYFBgpKSkpKSkpKSkpKSkpKSkpKSkpKSkpKSkpKSkpKSkpKSkpKSkpKSkpKSkpKSkpKSkpKf/AABEIADgAyAMBIgACEQEDEQH/xAAcAAEAAgMBAQEAAAAAAAAAAAAABQcDBAYBAgj/xAA8EAACAQMCAwYEAwYEBwAAAAABAgMABBESIQUGMQcTIkFRYTJxgZFCobEUIzNzgpIkJVLwFRdUosHS4f/EABQBAQAAAAAAAAAAAAAAAAAAAAD/xAAUEQEAAAAAAAAAAAAAAAAAAAAA/9oADAMBAAIRAxEAPwCyeceYZbWW2MYBjJkaYYye5QLqI9wGLfSvnnbmWS3SNbbSZHIdiRqCwBlVj9S6qPmfSpLivCDLc274UxxrOrg+YkVQBjz6HNc+vJcwtp0ZhJIxjihJPw2sUgMYJx1xkn1OKCdk45HC900kzlYTGChTZCyjSE0jU5Ykbb77Ul5sjSMSSxXEQLrGFeI6mZhlcBSc56fPao/inLczyXMiaAxlt5ogx2YwqMq2OgJGM742PlWzd29xciAvCsRiuI3K96HyiqcnZQOp2H6UGWXm6MHSIrhnCh3RIizRKc41gHY7Z0jJPpX0/N0JMYiEkxlQSDuULYiJxrPTbO2Oux22rWks7m3uLiSCJJ0udDeKTuzHIqhd8qcqQAdtxvtUVc8pzpDBHCg7+JMC6WXu+7ZnLOCmMumTnSc59B1oJ6+5uiieRdEziH+K8cZdYts+IjzwQSBnAOaiuIcws1/HGn7QYUhEv7hARKSwwST1TTttjc1lbh13CbmKGKORLl3dZGk092ZAAwddJLAHcaeo22rZ4Ty80FxEQQY4rRINWdy6vnp8qDzgPNjTwQytBKDK2k4XwjOfECTnT7+ua6OoTlGylgtxBMir3JKqytqEi5J1YwCvXoam6BSlKBSlKBSlKBSlKBSlKBSlKBSlKBSlKCuu1Pn2S0021udMrrqZ+pRDsAufM4O56Ae+3M2nZ5xW4QTvclWcBgJJpNWD0+HIXbyrY7auXpBMl2qkxMgRiN9DAnGfQEHr6j5V0/JXajb3CJFOwhnAC+LZXPTKt0BPocfWg2ezexvYVnivmkYqy6C794CpBzpYkk7ioTtE7TnhkNpZ47xdnkxq0sfwqOmfUnp061YnE7vuoZZevdozf2qT/wCKpTsm4cLniLTS+IxK0u++ZSwAJ+rE/Og2YOQuL3K97LMyE7gSzOG/tXIX5bVg/wCPcU4RMq3BeSM9FkYyI4HXS+5B/T0q865ntH4Ss/DpwRvGpkU+jJv+mR9aCV5f47HeW6TxHwuNweqsOqn3BqquUOP3EnGzE88rR97cDQXYrgF8DTnGBjat3sM4if8AEwE7eCQex3Vv0X7VCckj/Pz/ADbn9XoL0pSlBTnOvPN3c3psbFmQK5j8Bw0kg2bxdVAIPTHQmsbdmXFUHeJc5frhZ5A2fmcD86iOPQTcK4sZ9GV71pYyekiMTkZ9QGI9jg1b3LHPFtfAd0+JMZMT7MPXbzHuM0GXkwT/ALFCLrX34BD6/iyGPX12xvU3WlxjiyW0Ek8pISMZOOp9APcnaqmtuPcW4vI5tW7iFD+FtIX0BfGpmx6fYbUFzUqmoOcOIcKulhv2M0TYJyQx0ZxqRgM7eh/Lap3ta5puLYWhtZiglEpJUA6gO70/ED/qP3oLIpVUcD49xS/ltpIta2sTRCRvCveldPekk7nfOy/rWC15wvLbjAtbmdnh73Rhgoyj/wANtgD5r+dBb1K1uJX6wwyTP8Masx+QGaqvkPnO6le4uru4Y21shZlAXBdj4VGBnyOPpQW7SqZg5i4rxeV/2Ru4hQ/hOkKD0DPjUzfL7V7HzbxHhVykV+xmibfchspnBZGxnI9D+WQaC5aVXnatzPNbw20lrMUEpbJUA6l0gr8QPrXORcwcX4hEgs+8CRIBJINKGSXq3iOPsPr1oLmpUJwqyuDFbtJMyuETvVYBiWCrqGR0OQckf6j7V5QTMsKupVgGVhggjII9CD1qrue+yaIRvcWfgKAs0XVSo3OnzBx5dD7Vs8+8z31je95CjPbtGuQylo9QJzuPhP1Ga5/iXa9c3MTQRW6q8oKkpqkbB2OlQOvl50G72acflure64fIxf8AcP3RbqARpKEnyywI9N/aorsb4iIr9on2M0ZQZ28akHH2BrrOyTkqW1ElzcKUeVQqIeqpnJLDyJIG3t71FdofZxMs7XtkrNqbWyJs6SdS6eZyd9twc+uwW5XO9oPElg4dcsx+JCi+7P4QB9/yqtbXtkvIV7uaGN3XbLhkb+oDbP2rTkbiPHZF8OIUOMgFYoz5nJyWbB9z8qCd7C7A5uZseHCRg+p3Zvy0/eoXkk/5+f5tz+r1cHLXL0dlbpbx7hdyx6u56sf97DAqjE4hPacSluY4WdkmmwHViDqZhvjB86D9EUqnP+cN9/0kf9kv/tVl8pcXe6tIp5UCPICSoBAGGI/Fv5UG5xXhEVzGYp41kQ+TDofUHqD7iqY5+7Pzw4rdW0jd1rAG/jifquGHUbbHqPfrUjedot/YXM8c0XeRd7Jo71WU6C506XHUYxjrUXzBznd8XVbaK38OoMVjy5JHTUxAAAz7UEhzFzTJecBR5PjE6xyEbatILA49/CfnWnydccXS1AsY1MBZiDpQ5bPizqOeoxXa2PZwRwhrJyBNIe8LdQs2xUfIYCk/OuH5e5ru+Cs9vPbkxk50MdOG8yj4IIO3r9KDLzFwDjN9o/aINXd6tOnu1+LGejb/AAis3apbvHacLSQYdInVh6MFhBG3yqasu1S5u5oorW0KqzoHfeUrHqGo7KFXw53Oaw9uduzfselWbHfZwCcfwvSg7vkqAJw+1CjA7lD9SMn8zVe9tvBNLw3ibav3bkeTDxIftkf0irH5SUixtQQQRDHsdvwisHO3BP2uxmhAyxXUn8xd1/MY+tBxfPvN4k4NAQfHe6Q3yXeX/uAH9VRXFuDm15djGMNcSpJJ8m3UH6Ktc1yzwia8uLW0kVxFGzE5UjCE65NyPPGPrV581cvC8tJLbIXUBpPkrg5U7eWR9qCo+S7ji6W3+AjUwl2OdKEl+jZ1HPlWXmLgXGr4ILiDV3edOO7XGrGejewrDwDma84K7wTwExsc6WJXxdNSPggg4Hr08jXRwdq9zdyRxWlmRqdQzZMuE1DUdlCrtnc5oIztNtnj4dw2OUEOgKsDvghFGNqsHs6gCcMtQoxlNR9ySSTXK9uEDNFa6VZsO/QE/hHpXX8hoRw61BBBEa7Hagn6UpQK8VAOgxn9aUoPaUpQaPGuCxXULwzLqRx9QfIg+RBqoeG2l/wa9ZY4ZriAkau7jZlkTyI0ghXH/wA6V5SguXh96Jo1kVXUOM6ZFKMPYqwBBrYpSgUpSg8K560VcdKUoPa8ZQdiM/OlKAq46V7SlApSlApSlB4y52O9FXHSlKD2lKUClKU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Picture 3" descr="C:\Users\apoloni\AppData\Local\Microsoft\Windows\Temporary Internet Files\Content.IE5\L39OWGTO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60" y="1448338"/>
            <a:ext cx="895909" cy="8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83045" y="1607007"/>
            <a:ext cx="4694259" cy="49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Web </a:t>
            </a:r>
            <a:r>
              <a:rPr lang="pt-BR" sz="2800" b="1" dirty="0" smtClean="0"/>
              <a:t>Server + Database Server</a:t>
            </a:r>
            <a:endParaRPr lang="pt-BR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951117" y="2750281"/>
            <a:ext cx="5303250" cy="3097725"/>
            <a:chOff x="790102" y="1628800"/>
            <a:chExt cx="4803386" cy="3024336"/>
          </a:xfrm>
        </p:grpSpPr>
        <p:sp>
          <p:nvSpPr>
            <p:cNvPr id="11" name="Rounded Rectangle 10"/>
            <p:cNvSpPr/>
            <p:nvPr/>
          </p:nvSpPr>
          <p:spPr>
            <a:xfrm>
              <a:off x="827584" y="2492441"/>
              <a:ext cx="720080" cy="6485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WEB</a:t>
              </a:r>
              <a:endParaRPr lang="pt-BR" sz="36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78007" y="2492442"/>
              <a:ext cx="720080" cy="64852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BLL</a:t>
              </a:r>
              <a:endParaRPr lang="pt-BR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02143" y="2492442"/>
              <a:ext cx="720080" cy="64852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DAL</a:t>
              </a:r>
              <a:endParaRPr lang="pt-BR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90103" y="1628800"/>
              <a:ext cx="3094639" cy="43204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dirty="0" smtClean="0"/>
                <a:t>Entity</a:t>
              </a:r>
              <a:endParaRPr lang="pt-BR" dirty="0"/>
            </a:p>
          </p:txBody>
        </p:sp>
        <p:sp>
          <p:nvSpPr>
            <p:cNvPr id="15" name="Right Arrow 14"/>
            <p:cNvSpPr/>
            <p:nvPr/>
          </p:nvSpPr>
          <p:spPr>
            <a:xfrm rot="10800000">
              <a:off x="1617968" y="2708920"/>
              <a:ext cx="265403" cy="28894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2792724" y="2708920"/>
              <a:ext cx="265403" cy="28894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ight Arrow 16"/>
            <p:cNvSpPr/>
            <p:nvPr/>
          </p:nvSpPr>
          <p:spPr>
            <a:xfrm rot="16200000">
              <a:off x="2204722" y="3202287"/>
              <a:ext cx="265403" cy="28678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ight Arrow 17"/>
            <p:cNvSpPr/>
            <p:nvPr/>
          </p:nvSpPr>
          <p:spPr>
            <a:xfrm rot="16200000">
              <a:off x="3430105" y="3202287"/>
              <a:ext cx="265403" cy="28678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ight Arrow 18"/>
            <p:cNvSpPr/>
            <p:nvPr/>
          </p:nvSpPr>
          <p:spPr>
            <a:xfrm rot="16200000">
              <a:off x="1053842" y="3202287"/>
              <a:ext cx="265403" cy="28678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90102" y="3573016"/>
              <a:ext cx="3094639" cy="108012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dirty="0" smtClean="0"/>
                <a:t>Common</a:t>
              </a:r>
              <a:endParaRPr lang="pt-BR" dirty="0"/>
            </a:p>
          </p:txBody>
        </p:sp>
        <p:sp>
          <p:nvSpPr>
            <p:cNvPr id="21" name="Right Arrow 20"/>
            <p:cNvSpPr/>
            <p:nvPr/>
          </p:nvSpPr>
          <p:spPr>
            <a:xfrm rot="5400000">
              <a:off x="2213730" y="2144794"/>
              <a:ext cx="265403" cy="28678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ight Arrow 21"/>
            <p:cNvSpPr/>
            <p:nvPr/>
          </p:nvSpPr>
          <p:spPr>
            <a:xfrm rot="5400000">
              <a:off x="3439113" y="2144794"/>
              <a:ext cx="265403" cy="28678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ight Arrow 22"/>
            <p:cNvSpPr/>
            <p:nvPr/>
          </p:nvSpPr>
          <p:spPr>
            <a:xfrm rot="5400000">
              <a:off x="1062850" y="2144794"/>
              <a:ext cx="265403" cy="286783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526744" y="2348880"/>
              <a:ext cx="1053368" cy="79209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1800" dirty="0" smtClean="0"/>
                <a:t>Enterprise</a:t>
              </a:r>
              <a:endParaRPr lang="pt-BR" sz="1800" dirty="0" smtClean="0"/>
            </a:p>
            <a:p>
              <a:pPr algn="ctr"/>
              <a:r>
                <a:rPr lang="pt-BR" sz="1800" dirty="0" smtClean="0"/>
                <a:t>Library</a:t>
              </a:r>
              <a:endParaRPr lang="pt-BR" sz="18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24639" y="4005065"/>
              <a:ext cx="2790568" cy="504056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dirty="0" smtClean="0"/>
                <a:t>Error Trapping</a:t>
              </a:r>
              <a:endParaRPr lang="pt-BR" dirty="0"/>
            </a:p>
          </p:txBody>
        </p:sp>
        <p:sp>
          <p:nvSpPr>
            <p:cNvPr id="26" name="Up-Down Arrow 25"/>
            <p:cNvSpPr/>
            <p:nvPr/>
          </p:nvSpPr>
          <p:spPr>
            <a:xfrm rot="16200000">
              <a:off x="4072851" y="2575094"/>
              <a:ext cx="324263" cy="426391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dk1"/>
                </a:solidFill>
              </a:endParaRPr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513368" y="3717032"/>
              <a:ext cx="1080120" cy="936104"/>
            </a:xfrm>
            <a:prstGeom prst="flowChartMagneticDisk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Database</a:t>
              </a:r>
              <a:endParaRPr lang="pt-BR" sz="2000" dirty="0"/>
            </a:p>
          </p:txBody>
        </p:sp>
        <p:sp>
          <p:nvSpPr>
            <p:cNvPr id="28" name="Up-Down Arrow 27"/>
            <p:cNvSpPr/>
            <p:nvPr/>
          </p:nvSpPr>
          <p:spPr>
            <a:xfrm>
              <a:off x="4891296" y="3212976"/>
              <a:ext cx="324263" cy="426391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dk1"/>
                </a:solidFill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718471" y="2436019"/>
            <a:ext cx="62865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t2.gstatic.com/images?q=tbn:ANd9GcQhxb4KS8I4YqkK7LEXZ5fSvRm5I5xfwCi5Q5xNibGNZoMDavj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3" b="93750" l="2667" r="93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06" y="3946637"/>
            <a:ext cx="317721" cy="3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0.gstatic.com/images?q=tbn:ANd9GcRdplqh5jOr5oTp8bGTq8jUVJpPNQRXB05kw75u90gDuopfAFUiHQ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r="1581" b="5804"/>
          <a:stretch/>
        </p:blipFill>
        <p:spPr bwMode="auto">
          <a:xfrm>
            <a:off x="5015253" y="5917220"/>
            <a:ext cx="1408907" cy="3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templates_FNQ_final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4280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6444208" y="5085184"/>
            <a:ext cx="17637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GB" sz="3600" b="1" dirty="0">
                <a:solidFill>
                  <a:schemeClr val="bg1"/>
                </a:solidFill>
                <a:cs typeface="Arial" charset="0"/>
              </a:rPr>
              <a:t>Agenda</a:t>
            </a:r>
            <a:endParaRPr lang="en-GB" sz="2800" b="1" kern="0" baseline="0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1" name="Rounded Rectangle 10"/>
          <p:cNvSpPr>
            <a:spLocks/>
          </p:cNvSpPr>
          <p:nvPr/>
        </p:nvSpPr>
        <p:spPr>
          <a:xfrm>
            <a:off x="141318" y="1516425"/>
            <a:ext cx="795015" cy="47241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WEB</a:t>
            </a:r>
            <a:endParaRPr lang="pt-BR" dirty="0"/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141318" y="2910066"/>
            <a:ext cx="795015" cy="4724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BLL</a:t>
            </a:r>
            <a:endParaRPr lang="pt-BR" dirty="0"/>
          </a:p>
        </p:txBody>
      </p:sp>
      <p:sp>
        <p:nvSpPr>
          <p:cNvPr id="13" name="Rounded Rectangle 12"/>
          <p:cNvSpPr>
            <a:spLocks/>
          </p:cNvSpPr>
          <p:nvPr/>
        </p:nvSpPr>
        <p:spPr>
          <a:xfrm>
            <a:off x="141318" y="3602312"/>
            <a:ext cx="795014" cy="47241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DAL</a:t>
            </a:r>
            <a:endParaRPr lang="pt-BR" dirty="0"/>
          </a:p>
        </p:txBody>
      </p:sp>
      <p:sp>
        <p:nvSpPr>
          <p:cNvPr id="14" name="Rounded Rectangle 13"/>
          <p:cNvSpPr>
            <a:spLocks/>
          </p:cNvSpPr>
          <p:nvPr/>
        </p:nvSpPr>
        <p:spPr>
          <a:xfrm>
            <a:off x="113274" y="2204864"/>
            <a:ext cx="823059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Entity</a:t>
            </a:r>
            <a:endParaRPr lang="pt-BR" dirty="0"/>
          </a:p>
        </p:txBody>
      </p:sp>
      <p:sp>
        <p:nvSpPr>
          <p:cNvPr id="20" name="Rounded Rectangle 19"/>
          <p:cNvSpPr>
            <a:spLocks/>
          </p:cNvSpPr>
          <p:nvPr/>
        </p:nvSpPr>
        <p:spPr>
          <a:xfrm>
            <a:off x="141318" y="4946914"/>
            <a:ext cx="780757" cy="49831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 smtClean="0"/>
              <a:t>Common</a:t>
            </a:r>
            <a:endParaRPr lang="pt-BR" sz="1600" dirty="0"/>
          </a:p>
        </p:txBody>
      </p:sp>
      <p:sp>
        <p:nvSpPr>
          <p:cNvPr id="24" name="Rounded Rectangle 23"/>
          <p:cNvSpPr>
            <a:spLocks/>
          </p:cNvSpPr>
          <p:nvPr/>
        </p:nvSpPr>
        <p:spPr>
          <a:xfrm>
            <a:off x="141318" y="4280995"/>
            <a:ext cx="780757" cy="4727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/>
              <a:t>EL</a:t>
            </a:r>
            <a:endParaRPr lang="pt-BR" dirty="0"/>
          </a:p>
        </p:txBody>
      </p:sp>
      <p:sp>
        <p:nvSpPr>
          <p:cNvPr id="25" name="Rounded Rectangle 24"/>
          <p:cNvSpPr>
            <a:spLocks/>
          </p:cNvSpPr>
          <p:nvPr/>
        </p:nvSpPr>
        <p:spPr>
          <a:xfrm>
            <a:off x="141318" y="5661248"/>
            <a:ext cx="786808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 smtClean="0"/>
              <a:t>Error Trapping</a:t>
            </a:r>
            <a:endParaRPr lang="pt-BR" sz="1600" dirty="0"/>
          </a:p>
        </p:txBody>
      </p:sp>
      <p:sp>
        <p:nvSpPr>
          <p:cNvPr id="2" name="AutoShape 4" descr="data:image/jpg;base64,/9j/4AAQSkZJRgABAQAAAQABAAD/2wCEAAkGBhQSERQSEhMUFBQSGRoaGRcVFx4XHhcVHRseIBocHhwXHCYfHSUvHBggJC8kIzMpOC4tGyAxQTAuNSYrLCkBCQoKDQwNDQwMDSkYFBgpKSkpKSkpKSkpKSkpKSkpKSkpKSkpKSkpKSkpKSkpKSkpKSkpKSkpKSkpKSkpKSkpKf/AABEIADgAyAMBIgACEQEDEQH/xAAcAAEAAgMBAQEAAAAAAAAAAAAABQcDBAYBAgj/xAA8EAACAQMCAwYEAwYEBwAAAAABAgMABBESIQUGMQcTIkFRYTJxgZFCobEUIzNzgpIkJVLwFRdUosHS4f/EABQBAQAAAAAAAAAAAAAAAAAAAAD/xAAUEQEAAAAAAAAAAAAAAAAAAAAA/9oADAMBAAIRAxEAPwCyeceYZbWW2MYBjJkaYYye5QLqI9wGLfSvnnbmWS3SNbbSZHIdiRqCwBlVj9S6qPmfSpLivCDLc274UxxrOrg+YkVQBjz6HNc+vJcwtp0ZhJIxjihJPw2sUgMYJx1xkn1OKCdk45HC900kzlYTGChTZCyjSE0jU5Ykbb77Ul5sjSMSSxXEQLrGFeI6mZhlcBSc56fPao/inLczyXMiaAxlt5ogx2YwqMq2OgJGM742PlWzd29xciAvCsRiuI3K96HyiqcnZQOp2H6UGWXm6MHSIrhnCh3RIizRKc41gHY7Z0jJPpX0/N0JMYiEkxlQSDuULYiJxrPTbO2Oux22rWks7m3uLiSCJJ0udDeKTuzHIqhd8qcqQAdtxvtUVc8pzpDBHCg7+JMC6WXu+7ZnLOCmMumTnSc59B1oJ6+5uiieRdEziH+K8cZdYts+IjzwQSBnAOaiuIcws1/HGn7QYUhEv7hARKSwwST1TTttjc1lbh13CbmKGKORLl3dZGk092ZAAwddJLAHcaeo22rZ4Ty80FxEQQY4rRINWdy6vnp8qDzgPNjTwQytBKDK2k4XwjOfECTnT7+ua6OoTlGylgtxBMir3JKqytqEi5J1YwCvXoam6BSlKBSlKBSlKBSlKBSlKBSlKBSlKBSlKCuu1Pn2S0021udMrrqZ+pRDsAufM4O56Ae+3M2nZ5xW4QTvclWcBgJJpNWD0+HIXbyrY7auXpBMl2qkxMgRiN9DAnGfQEHr6j5V0/JXajb3CJFOwhnAC+LZXPTKt0BPocfWg2ezexvYVnivmkYqy6C794CpBzpYkk7ioTtE7TnhkNpZ47xdnkxq0sfwqOmfUnp061YnE7vuoZZevdozf2qT/wCKpTsm4cLniLTS+IxK0u++ZSwAJ+rE/Og2YOQuL3K97LMyE7gSzOG/tXIX5bVg/wCPcU4RMq3BeSM9FkYyI4HXS+5B/T0q865ntH4Ss/DpwRvGpkU+jJv+mR9aCV5f47HeW6TxHwuNweqsOqn3BqquUOP3EnGzE88rR97cDQXYrgF8DTnGBjat3sM4if8AEwE7eCQex3Vv0X7VCckj/Pz/ADbn9XoL0pSlBTnOvPN3c3psbFmQK5j8Bw0kg2bxdVAIPTHQmsbdmXFUHeJc5frhZ5A2fmcD86iOPQTcK4sZ9GV71pYyekiMTkZ9QGI9jg1b3LHPFtfAd0+JMZMT7MPXbzHuM0GXkwT/ALFCLrX34BD6/iyGPX12xvU3WlxjiyW0Ek8pISMZOOp9APcnaqmtuPcW4vI5tW7iFD+FtIX0BfGpmx6fYbUFzUqmoOcOIcKulhv2M0TYJyQx0ZxqRgM7eh/Lap3ta5puLYWhtZiglEpJUA6gO70/ED/qP3oLIpVUcD49xS/ltpIta2sTRCRvCveldPekk7nfOy/rWC15wvLbjAtbmdnh73Rhgoyj/wANtgD5r+dBb1K1uJX6wwyTP8Masx+QGaqvkPnO6le4uru4Y21shZlAXBdj4VGBnyOPpQW7SqZg5i4rxeV/2Ru4hQ/hOkKD0DPjUzfL7V7HzbxHhVykV+xmibfchspnBZGxnI9D+WQaC5aVXnatzPNbw20lrMUEpbJUA6l0gr8QPrXORcwcX4hEgs+8CRIBJINKGSXq3iOPsPr1oLmpUJwqyuDFbtJMyuETvVYBiWCrqGR0OQckf6j7V5QTMsKupVgGVhggjII9CD1qrue+yaIRvcWfgKAs0XVSo3OnzBx5dD7Vs8+8z31je95CjPbtGuQylo9QJzuPhP1Ga5/iXa9c3MTQRW6q8oKkpqkbB2OlQOvl50G72acflure64fIxf8AcP3RbqARpKEnyywI9N/aorsb4iIr9on2M0ZQZ28akHH2BrrOyTkqW1ElzcKUeVQqIeqpnJLDyJIG3t71FdofZxMs7XtkrNqbWyJs6SdS6eZyd9twc+uwW5XO9oPElg4dcsx+JCi+7P4QB9/yqtbXtkvIV7uaGN3XbLhkb+oDbP2rTkbiPHZF8OIUOMgFYoz5nJyWbB9z8qCd7C7A5uZseHCRg+p3Zvy0/eoXkk/5+f5tz+r1cHLXL0dlbpbx7hdyx6u56sf97DAqjE4hPacSluY4WdkmmwHViDqZhvjB86D9EUqnP+cN9/0kf9kv/tVl8pcXe6tIp5UCPICSoBAGGI/Fv5UG5xXhEVzGYp41kQ+TDofUHqD7iqY5+7Pzw4rdW0jd1rAG/jifquGHUbbHqPfrUjedot/YXM8c0XeRd7Jo71WU6C506XHUYxjrUXzBznd8XVbaK38OoMVjy5JHTUxAAAz7UEhzFzTJecBR5PjE6xyEbatILA49/CfnWnydccXS1AsY1MBZiDpQ5bPizqOeoxXa2PZwRwhrJyBNIe8LdQs2xUfIYCk/OuH5e5ru+Cs9vPbkxk50MdOG8yj4IIO3r9KDLzFwDjN9o/aINXd6tOnu1+LGejb/AAis3apbvHacLSQYdInVh6MFhBG3yqasu1S5u5oorW0KqzoHfeUrHqGo7KFXw53Oaw9uduzfselWbHfZwCcfwvSg7vkqAJw+1CjA7lD9SMn8zVe9tvBNLw3ibav3bkeTDxIftkf0irH5SUixtQQQRDHsdvwisHO3BP2uxmhAyxXUn8xd1/MY+tBxfPvN4k4NAQfHe6Q3yXeX/uAH9VRXFuDm15djGMNcSpJJ8m3UH6Ktc1yzwia8uLW0kVxFGzE5UjCE65NyPPGPrV581cvC8tJLbIXUBpPkrg5U7eWR9qCo+S7ji6W3+AjUwl2OdKEl+jZ1HPlWXmLgXGr4ILiDV3edOO7XGrGejewrDwDma84K7wTwExsc6WJXxdNSPggg4Hr08jXRwdq9zdyRxWlmRqdQzZMuE1DUdlCrtnc5oIztNtnj4dw2OUEOgKsDvghFGNqsHs6gCcMtQoxlNR9ySSTXK9uEDNFa6VZsO/QE/hHpXX8hoRw61BBBEa7Hagn6UpQK8VAOgxn9aUoPaUpQaPGuCxXULwzLqRx9QfIg+RBqoeG2l/wa9ZY4ZriAkau7jZlkTyI0ghXH/wA6V5SguXh96Jo1kVXUOM6ZFKMPYqwBBrYpSgUpSg8K560VcdKUoPa8ZQdiM/OlKAq46V7SlApSlApSlB4y52O9FXHSlKD2lKUClKU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36333" y="1583355"/>
            <a:ext cx="695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kern="0" baseline="0" dirty="0" smtClean="0"/>
              <a:t>Interface: ASP.Net 3.5 ( Master Page, User Controls, AJAX, Jquery, CSS</a:t>
            </a:r>
            <a:endParaRPr lang="pt-BR" sz="1600" kern="0" baseline="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971600" y="2298358"/>
            <a:ext cx="3066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kern="0" baseline="0" dirty="0" smtClean="0"/>
              <a:t>Mapeamento Objeto-Relacional</a:t>
            </a:r>
            <a:endParaRPr lang="pt-BR" sz="1600" kern="0" baseline="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971600" y="2973072"/>
            <a:ext cx="2943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kern="0" baseline="0" dirty="0" smtClean="0"/>
              <a:t>Camada de regras de negócio</a:t>
            </a:r>
            <a:endParaRPr lang="pt-BR" sz="1600" kern="0" baseline="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971600" y="3666510"/>
            <a:ext cx="273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kern="0" baseline="0" dirty="0" smtClean="0"/>
              <a:t>Camada de acesso a dados</a:t>
            </a:r>
            <a:endParaRPr lang="pt-BR" sz="1600" kern="0" baseline="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71600" y="4365104"/>
            <a:ext cx="5739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kern="0" baseline="0" dirty="0" smtClean="0"/>
              <a:t>Enterprise Library: Controle de trasações e segurança do BD</a:t>
            </a:r>
            <a:endParaRPr lang="pt-BR" sz="1600" kern="0" baseline="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971600" y="5013176"/>
            <a:ext cx="3021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kern="0" baseline="0" dirty="0" smtClean="0"/>
              <a:t>Camada utilitária de segurança</a:t>
            </a:r>
            <a:endParaRPr lang="pt-BR" sz="1600" kern="0" baseline="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971600" y="5802686"/>
            <a:ext cx="3095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kern="0" baseline="0" dirty="0" smtClean="0"/>
              <a:t>Camada de tratamento de erros</a:t>
            </a:r>
            <a:endParaRPr lang="pt-BR" sz="1600" kern="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4061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07504" y="1340768"/>
            <a:ext cx="8784976" cy="4896544"/>
          </a:xfrm>
        </p:spPr>
        <p:txBody>
          <a:bodyPr/>
          <a:lstStyle/>
          <a:p>
            <a:r>
              <a:rPr lang="pt-BR" b="1" dirty="0" smtClean="0"/>
              <a:t>Principais Benefícios</a:t>
            </a:r>
          </a:p>
          <a:p>
            <a:endParaRPr lang="pt-BR" sz="1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pt-BR" sz="1050" dirty="0"/>
          </a:p>
          <a:p>
            <a:pPr algn="l"/>
            <a:r>
              <a:rPr lang="pt-BR" sz="1800" b="1" dirty="0"/>
              <a:t>Interface</a:t>
            </a:r>
          </a:p>
          <a:p>
            <a:pPr algn="l"/>
            <a:endParaRPr lang="pt-BR" sz="1100" b="1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pt-BR" sz="1800" dirty="0"/>
              <a:t>Facilidade de alteração de </a:t>
            </a:r>
            <a:r>
              <a:rPr lang="pt-BR" sz="1800" dirty="0" smtClean="0"/>
              <a:t>layout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pt-BR" sz="1800" b="1" dirty="0" smtClean="0"/>
          </a:p>
          <a:p>
            <a:pPr algn="l"/>
            <a:r>
              <a:rPr lang="pt-BR" sz="1800" b="1" dirty="0" smtClean="0"/>
              <a:t>Negócio</a:t>
            </a:r>
          </a:p>
          <a:p>
            <a:pPr algn="l"/>
            <a:endParaRPr lang="pt-BR" sz="1050" b="1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pt-BR" sz="1800" dirty="0" smtClean="0"/>
              <a:t>Isolamento das regras de negócio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pt-BR" sz="1800" dirty="0" smtClean="0"/>
              <a:t>Facilidade de manutenção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pt-BR" sz="1800" dirty="0" smtClean="0"/>
          </a:p>
          <a:p>
            <a:pPr algn="l"/>
            <a:r>
              <a:rPr lang="pt-BR" sz="1800" b="1" dirty="0" smtClean="0"/>
              <a:t>Dados</a:t>
            </a:r>
          </a:p>
          <a:p>
            <a:pPr algn="l"/>
            <a:endParaRPr lang="pt-BR" sz="105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pt-BR" sz="1800" dirty="0" smtClean="0"/>
              <a:t>Segurança de dados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pt-BR" sz="1800" dirty="0" smtClean="0"/>
              <a:t>Controle de transações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5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475656" y="2636912"/>
            <a:ext cx="6400800" cy="1752600"/>
          </a:xfrm>
        </p:spPr>
        <p:txBody>
          <a:bodyPr/>
          <a:lstStyle/>
          <a:p>
            <a:r>
              <a:rPr lang="pt-BR" dirty="0" smtClean="0"/>
              <a:t>Obrigado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6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kern="0" baseline="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4448</TotalTime>
  <Words>103</Words>
  <Application>Microsoft Office PowerPoint</Application>
  <PresentationFormat>On-screen Show (4:3)</PresentationFormat>
  <Paragraphs>47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2004 Test Drive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Paulo Apoloni</cp:lastModifiedBy>
  <cp:revision>437</cp:revision>
  <dcterms:created xsi:type="dcterms:W3CDTF">2009-10-28T13:20:54Z</dcterms:created>
  <dcterms:modified xsi:type="dcterms:W3CDTF">2010-11-12T14:12:38Z</dcterms:modified>
</cp:coreProperties>
</file>