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898238B-70BB-4C36-B1D8-508CDF4EAC1B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7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83" y="13229"/>
            <a:ext cx="6575425" cy="183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2492896"/>
            <a:ext cx="84969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80340" algn="ctr">
              <a:spcAft>
                <a:spcPts val="0"/>
              </a:spcAft>
            </a:pPr>
            <a:r>
              <a:rPr lang="ru-RU" sz="1600" b="1" i="1" dirty="0">
                <a:latin typeface="Arial" pitchFamily="34" charset="0"/>
                <a:ea typeface="Times New Roman"/>
                <a:cs typeface="Arial" pitchFamily="34" charset="0"/>
              </a:rPr>
              <a:t>Презентация</a:t>
            </a:r>
            <a:r>
              <a:rPr lang="ru-RU" sz="1600" i="1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1600" b="1" i="1" dirty="0">
                <a:latin typeface="Arial" pitchFamily="34" charset="0"/>
                <a:ea typeface="Times New Roman"/>
                <a:cs typeface="Arial" pitchFamily="34" charset="0"/>
              </a:rPr>
              <a:t>к курсовому проекту по дисциплине «Технологии программирования"</a:t>
            </a:r>
            <a:r>
              <a:rPr lang="ru-RU" sz="1600" i="1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</a:p>
          <a:p>
            <a:pPr marR="180340" algn="ctr">
              <a:spcAft>
                <a:spcPts val="0"/>
              </a:spcAft>
            </a:pPr>
            <a:r>
              <a:rPr lang="ru-RU" sz="1600" b="1" i="1" dirty="0">
                <a:latin typeface="Arial" pitchFamily="34" charset="0"/>
                <a:ea typeface="Times New Roman"/>
                <a:cs typeface="Arial" pitchFamily="34" charset="0"/>
              </a:rPr>
              <a:t>на тему</a:t>
            </a:r>
            <a:endParaRPr lang="ru-RU" sz="1600" i="1" dirty="0">
              <a:latin typeface="Arial" pitchFamily="34" charset="0"/>
              <a:ea typeface="Times New Roman"/>
              <a:cs typeface="Arial" pitchFamily="34" charset="0"/>
            </a:endParaRPr>
          </a:p>
          <a:p>
            <a:pPr marR="180340">
              <a:spcAft>
                <a:spcPts val="0"/>
              </a:spcAft>
            </a:pPr>
            <a:r>
              <a:rPr lang="ru-RU" sz="1600" i="1" dirty="0">
                <a:latin typeface="Arial" pitchFamily="34" charset="0"/>
                <a:ea typeface="Times New Roman"/>
                <a:cs typeface="Arial" pitchFamily="34" charset="0"/>
              </a:rPr>
              <a:t> </a:t>
            </a:r>
          </a:p>
          <a:p>
            <a:pPr lvl="0" algn="ctr" defTabSz="457200"/>
            <a:r>
              <a:rPr lang="ru-RU" sz="1600" i="1" dirty="0">
                <a:latin typeface="Arial" pitchFamily="34" charset="0"/>
                <a:ea typeface="Times New Roman"/>
                <a:cs typeface="Arial" pitchFamily="34" charset="0"/>
              </a:rPr>
              <a:t>Разработка </a:t>
            </a:r>
            <a:r>
              <a:rPr lang="ru-RU" sz="1600" i="1" dirty="0">
                <a:solidFill>
                  <a:prstClr val="black"/>
                </a:solidFill>
                <a:latin typeface="Calibri" panose="020F0502020204030204"/>
                <a:ea typeface="Times New Roman"/>
                <a:cs typeface="Arial" pitchFamily="34" charset="0"/>
              </a:rPr>
              <a:t>и</a:t>
            </a:r>
            <a:r>
              <a:rPr lang="ru-RU" i="1" dirty="0">
                <a:solidFill>
                  <a:prstClr val="black"/>
                </a:solidFill>
                <a:latin typeface="Calibri" panose="020F0502020204030204"/>
              </a:rPr>
              <a:t>нформационно-программной системы «Рекламное агентство»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9981" y="4509120"/>
            <a:ext cx="4283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Выполнил:	студент гр. ПРИ-115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		Шопырев Д.Р.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Принял:		доц. кафедры ИСПИ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i="1" dirty="0">
                <a:latin typeface="Arial" pitchFamily="34" charset="0"/>
                <a:cs typeface="Arial" pitchFamily="34" charset="0"/>
              </a:rPr>
              <a:t>		Вершинин В.В.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28311" y="6454294"/>
            <a:ext cx="18873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i="1" dirty="0">
                <a:latin typeface="Arial"/>
                <a:ea typeface="Times New Roman"/>
                <a:cs typeface="Times New Roman"/>
              </a:rPr>
              <a:t>Владимир, 2018</a:t>
            </a:r>
            <a:endParaRPr lang="ru-RU" sz="1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8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101D6C-0150-426B-968D-4DAB0386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0" y="78779"/>
            <a:ext cx="8956980" cy="3258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DAA6-7090-441E-8ED2-B8419A1E3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" y="3429000"/>
            <a:ext cx="8942302" cy="31448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254788-3DC1-4ED0-9814-5412F8C3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0" y="78779"/>
            <a:ext cx="9072510" cy="2630141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EC0D58-00F7-4B97-8B8D-8B81C291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D63BB-878E-40BC-86CC-363F3C1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95CAF-3FD9-4EBC-A2FA-3E76A11B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3" y="548680"/>
            <a:ext cx="8362473" cy="30243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7887B-2BD0-471E-ACFA-9D0DDD5F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3" y="3717032"/>
            <a:ext cx="84093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033927-24FB-4712-9640-61FD727926E4}"/>
              </a:ext>
            </a:extLst>
          </p:cNvPr>
          <p:cNvSpPr/>
          <p:nvPr/>
        </p:nvSpPr>
        <p:spPr>
          <a:xfrm>
            <a:off x="0" y="335846"/>
            <a:ext cx="90364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ЗАКЛЮЧЕНИЕ</a:t>
            </a:r>
          </a:p>
          <a:p>
            <a:pPr algn="ctr"/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 курсовом проекте была спроектирована и реализована программная система. В процессе выполнения был проведен анализ предметной области, выполнена разработка программной системы, а также выполнена реализация программного обеспечения. 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Система была реализована на языке C# в виде веб-приложения с использованием технологий ASP .NET MVC в процессе проектирования использовался язык UML.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Разработанная программная система позволяет работать со средствами массовой информации, категориями рекламы. А также реализована коммуникация между клиентом и менеджером по средствам отправки заказа пользователями и ответами на заказы менеджерами. </a:t>
            </a:r>
          </a:p>
        </p:txBody>
      </p:sp>
    </p:spTree>
    <p:extLst>
      <p:ext uri="{BB962C8B-B14F-4D97-AF65-F5344CB8AC3E}">
        <p14:creationId xmlns:p14="http://schemas.microsoft.com/office/powerpoint/2010/main" val="289711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5938F4-007A-41F4-A357-BE3984C9DCE3}"/>
              </a:ext>
            </a:extLst>
          </p:cNvPr>
          <p:cNvSpPr/>
          <p:nvPr/>
        </p:nvSpPr>
        <p:spPr>
          <a:xfrm>
            <a:off x="2990349" y="0"/>
            <a:ext cx="3163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/>
            <a:r>
              <a:rPr lang="ru-RU" sz="28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</a:rPr>
              <a:t>Постановка задачи</a:t>
            </a:r>
            <a:endParaRPr lang="ru-RU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Объект 8">
            <a:extLst>
              <a:ext uri="{FF2B5EF4-FFF2-40B4-BE49-F238E27FC236}">
                <a16:creationId xmlns:a16="http://schemas.microsoft.com/office/drawing/2014/main" id="{0615DDE9-8B35-409A-8A78-D48771FF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64163"/>
            <a:ext cx="9144000" cy="4929673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Необходимо разработать программную систему для информационной системы «Рекламное агентство», для этого: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выполнить исследование и анализ предметной области;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прототип программной системы;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выполнить моделирование работы программной системы;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схему;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реализовать программную систему с использованием выбранных средств и технологий.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выполнения работы необходимо использовать: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методология проектирования и разработки – RUP;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язык моделирования – UML;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платформа разработки – ASP.NET.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B3F1FAB-4DE3-42EE-A6C2-AFDEB5D7D9BA}"/>
              </a:ext>
            </a:extLst>
          </p:cNvPr>
          <p:cNvSpPr txBox="1">
            <a:spLocks/>
          </p:cNvSpPr>
          <p:nvPr/>
        </p:nvSpPr>
        <p:spPr>
          <a:xfrm>
            <a:off x="6948264" y="6334779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95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ADFDB7-2A8F-4572-A14D-F30B0A930B7C}"/>
              </a:ext>
            </a:extLst>
          </p:cNvPr>
          <p:cNvSpPr/>
          <p:nvPr/>
        </p:nvSpPr>
        <p:spPr>
          <a:xfrm>
            <a:off x="2486108" y="116632"/>
            <a:ext cx="417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ea typeface="Times New Roman" panose="02020603050405020304" pitchFamily="18" charset="0"/>
              </a:rPr>
              <a:t>Диаграмма прецедентов</a:t>
            </a:r>
            <a:endParaRPr lang="ru-RU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FA0FB-038C-4FB0-806C-B64821FF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09264"/>
            <a:ext cx="7632847" cy="6248736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8ED7569-C34F-48BE-812D-D5BD0BDC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2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7B5A4D-A97D-42AD-9E02-113C0B16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8" y="580559"/>
            <a:ext cx="9155028" cy="62774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20C57B-9725-45B7-BD0C-5889AD20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34" y="-31256"/>
            <a:ext cx="3505504" cy="74987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FA7FE38-D589-4E4E-8257-18644BFC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3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BB19FF-DE50-4068-B8D9-28CAA89C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1" y="672035"/>
            <a:ext cx="8577257" cy="618596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ECEDB0-2EF9-45D2-84D1-1C1215706920}"/>
              </a:ext>
            </a:extLst>
          </p:cNvPr>
          <p:cNvSpPr/>
          <p:nvPr/>
        </p:nvSpPr>
        <p:spPr>
          <a:xfrm>
            <a:off x="2695748" y="66393"/>
            <a:ext cx="3752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ea typeface="Times New Roman" panose="02020603050405020304" pitchFamily="18" charset="0"/>
              </a:rPr>
              <a:t>Диаграмма состояний</a:t>
            </a:r>
            <a:endParaRPr lang="ru-RU" sz="2800" b="1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CDC865B-CDF0-491E-B3C1-37ACF3B2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FF4C7-F92A-4B41-842D-2E753945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4116F-4243-4383-976F-C575020E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07" y="423828"/>
            <a:ext cx="6736986" cy="66066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630901-225F-496A-8A4D-A94B704DAF9B}"/>
              </a:ext>
            </a:extLst>
          </p:cNvPr>
          <p:cNvSpPr/>
          <p:nvPr/>
        </p:nvSpPr>
        <p:spPr>
          <a:xfrm>
            <a:off x="2711891" y="-99392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ea typeface="Times New Roman" panose="02020603050405020304" pitchFamily="18" charset="0"/>
              </a:rPr>
              <a:t>Модель базы данных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424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CEE60A-91C1-470E-AFA1-663D4429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53"/>
            <a:ext cx="6861931" cy="3816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A0A1AB-6512-4CEF-AADF-E690EB20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39" y="3573016"/>
            <a:ext cx="7541703" cy="3284984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5E8EEEF-8508-435A-9B61-4554ACC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3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59021-B1F2-41E6-839D-E412114D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4" y="415073"/>
            <a:ext cx="8817751" cy="29523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A3A9E-F825-4C00-8EC8-60B82713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4" y="3442931"/>
            <a:ext cx="8732535" cy="27801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6F9CB9-B48E-45C1-8BF9-52D81B7F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5" y="16194"/>
            <a:ext cx="8817750" cy="38643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81A22F-BF31-460B-98C2-FA8ACC37F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3" y="3805055"/>
            <a:ext cx="8732535" cy="24866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9A3E90-61BA-4AC9-AB74-42593C813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56" y="3769581"/>
            <a:ext cx="8723150" cy="2858693"/>
          </a:xfrm>
          <a:prstGeom prst="rect">
            <a:avLst/>
          </a:prstGeom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C8138122-BDA1-4B67-8BC1-3ED23E34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8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E62191-F9A9-41AD-B3B9-7DAA21FB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2" y="15046"/>
            <a:ext cx="8478316" cy="28529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23694-CBEB-4BFA-9265-15C3A2FE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4" y="3068960"/>
            <a:ext cx="8452992" cy="3528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64937B-A3BE-457D-8BD8-92D03B668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4" y="3089963"/>
            <a:ext cx="8432789" cy="27658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940C99-DD60-4A2B-8CFA-578E49374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2" y="0"/>
            <a:ext cx="8493749" cy="2780928"/>
          </a:xfrm>
          <a:prstGeom prst="rect">
            <a:avLst/>
          </a:prstGeom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BAC5704D-2A09-4BB2-BDE7-4ADC61C2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2947" y="6381328"/>
            <a:ext cx="510951" cy="365125"/>
          </a:xfrm>
        </p:spPr>
        <p:txBody>
          <a:bodyPr/>
          <a:lstStyle/>
          <a:p>
            <a:pPr algn="r"/>
            <a:fld id="{4FAB73BC-B049-4115-A692-8D63A059BFB8}" type="slidenum">
              <a:rPr lang="en-US" sz="2400" smtClean="0">
                <a:solidFill>
                  <a:schemeClr val="tx1"/>
                </a:solidFill>
              </a:rPr>
              <a:pPr algn="r"/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129</TotalTime>
  <Words>194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soft</dc:creator>
  <cp:lastModifiedBy>Роман</cp:lastModifiedBy>
  <cp:revision>20</cp:revision>
  <dcterms:created xsi:type="dcterms:W3CDTF">2017-06-06T07:04:43Z</dcterms:created>
  <dcterms:modified xsi:type="dcterms:W3CDTF">2018-01-25T20:56:56Z</dcterms:modified>
</cp:coreProperties>
</file>