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30240288" cy="424799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FF4E5F-0AB4-4ED6-A5BD-28425D59EC14}" v="13" dt="2024-09-17T12:20:20.493"/>
    <p1510:client id="{EF639E0F-A3BF-4CA6-8360-9175EC669AB5}" v="2" dt="2024-09-18T11:04:31.2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20" d="100"/>
          <a:sy n="20" d="100"/>
        </p:scale>
        <p:origin x="132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dhoff L, Loes" userId="da3f5572-5a2b-4a78-9c49-8dbaaf311535" providerId="ADAL" clId="{EF639E0F-A3BF-4CA6-8360-9175EC669AB5}"/>
    <pc:docChg chg="modSld">
      <pc:chgData name="Oldhoff L, Loes" userId="da3f5572-5a2b-4a78-9c49-8dbaaf311535" providerId="ADAL" clId="{EF639E0F-A3BF-4CA6-8360-9175EC669AB5}" dt="2024-09-18T11:04:53.056" v="41" actId="1037"/>
      <pc:docMkLst>
        <pc:docMk/>
      </pc:docMkLst>
      <pc:sldChg chg="addSp modSp mod">
        <pc:chgData name="Oldhoff L, Loes" userId="da3f5572-5a2b-4a78-9c49-8dbaaf311535" providerId="ADAL" clId="{EF639E0F-A3BF-4CA6-8360-9175EC669AB5}" dt="2024-09-18T11:04:53.056" v="41" actId="1037"/>
        <pc:sldMkLst>
          <pc:docMk/>
          <pc:sldMk cId="599000047" sldId="257"/>
        </pc:sldMkLst>
        <pc:picChg chg="add mod">
          <ac:chgData name="Oldhoff L, Loes" userId="da3f5572-5a2b-4a78-9c49-8dbaaf311535" providerId="ADAL" clId="{EF639E0F-A3BF-4CA6-8360-9175EC669AB5}" dt="2024-09-18T10:59:28.237" v="28" actId="1036"/>
          <ac:picMkLst>
            <pc:docMk/>
            <pc:sldMk cId="599000047" sldId="257"/>
            <ac:picMk id="8" creationId="{9F689F59-1462-A614-5BD4-44E95F4DF4CB}"/>
          </ac:picMkLst>
        </pc:picChg>
        <pc:picChg chg="add mod modCrop">
          <ac:chgData name="Oldhoff L, Loes" userId="da3f5572-5a2b-4a78-9c49-8dbaaf311535" providerId="ADAL" clId="{EF639E0F-A3BF-4CA6-8360-9175EC669AB5}" dt="2024-09-18T11:04:53.056" v="41" actId="1037"/>
          <ac:picMkLst>
            <pc:docMk/>
            <pc:sldMk cId="599000047" sldId="257"/>
            <ac:picMk id="14" creationId="{2AD45FA9-E4FA-D65B-47F7-31EE9267CF8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F8D46-1863-4BAA-9055-4FE8B3B7E41F}" type="datetimeFigureOut">
              <a:rPr lang="nl-NL" smtClean="0"/>
              <a:t>18-9-2024</a:t>
            </a:fld>
            <a:endParaRPr lang="nl-NL"/>
          </a:p>
        </p:txBody>
      </p:sp>
      <p:sp>
        <p:nvSpPr>
          <p:cNvPr id="4" name="Tijdelijke aanduiding voor dia-afbeelding 3"/>
          <p:cNvSpPr>
            <a:spLocks noGrp="1" noRot="1" noChangeAspect="1"/>
          </p:cNvSpPr>
          <p:nvPr>
            <p:ph type="sldImg" idx="2"/>
          </p:nvPr>
        </p:nvSpPr>
        <p:spPr>
          <a:xfrm>
            <a:off x="2330450" y="1143000"/>
            <a:ext cx="21971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91854-2C86-4831-AFD6-A9FA90C29CD2}" type="slidenum">
              <a:rPr lang="nl-NL" smtClean="0"/>
              <a:t>‹nr.›</a:t>
            </a:fld>
            <a:endParaRPr lang="nl-NL"/>
          </a:p>
        </p:txBody>
      </p:sp>
    </p:spTree>
    <p:extLst>
      <p:ext uri="{BB962C8B-B14F-4D97-AF65-F5344CB8AC3E}">
        <p14:creationId xmlns:p14="http://schemas.microsoft.com/office/powerpoint/2010/main" val="1824242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dirty="0"/>
          </a:p>
        </p:txBody>
      </p:sp>
      <p:sp>
        <p:nvSpPr>
          <p:cNvPr id="4" name="Tijdelijke aanduiding voor dianummer 3"/>
          <p:cNvSpPr>
            <a:spLocks noGrp="1"/>
          </p:cNvSpPr>
          <p:nvPr>
            <p:ph type="sldNum" sz="quarter" idx="5"/>
          </p:nvPr>
        </p:nvSpPr>
        <p:spPr/>
        <p:txBody>
          <a:bodyPr/>
          <a:lstStyle/>
          <a:p>
            <a:fld id="{25391854-2C86-4831-AFD6-A9FA90C29CD2}" type="slidenum">
              <a:rPr lang="nl-NL" smtClean="0"/>
              <a:t>1</a:t>
            </a:fld>
            <a:endParaRPr lang="nl-NL"/>
          </a:p>
        </p:txBody>
      </p:sp>
    </p:spTree>
    <p:extLst>
      <p:ext uri="{BB962C8B-B14F-4D97-AF65-F5344CB8AC3E}">
        <p14:creationId xmlns:p14="http://schemas.microsoft.com/office/powerpoint/2010/main" val="330521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52156"/>
            <a:ext cx="25704245" cy="14789303"/>
          </a:xfrm>
        </p:spPr>
        <p:txBody>
          <a:bodyPr anchor="b"/>
          <a:lstStyle>
            <a:lvl1pPr algn="ctr">
              <a:defRPr sz="19843"/>
            </a:lvl1pPr>
          </a:lstStyle>
          <a:p>
            <a:r>
              <a:rPr lang="nl-NL"/>
              <a:t>Klik om stijl te bewerken</a:t>
            </a:r>
            <a:endParaRPr lang="en-US" dirty="0"/>
          </a:p>
        </p:txBody>
      </p:sp>
      <p:sp>
        <p:nvSpPr>
          <p:cNvPr id="3" name="Subtitle 2"/>
          <p:cNvSpPr>
            <a:spLocks noGrp="1"/>
          </p:cNvSpPr>
          <p:nvPr>
            <p:ph type="subTitle" idx="1"/>
          </p:nvPr>
        </p:nvSpPr>
        <p:spPr>
          <a:xfrm>
            <a:off x="3780036" y="22311791"/>
            <a:ext cx="22680216" cy="10256143"/>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8123DEE2-7FA0-405A-AC9A-DF94920FC464}" type="datetimeFigureOut">
              <a:rPr lang="nl-NL" smtClean="0"/>
              <a:t>18-9-2024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355A9E2-6C43-4B0F-8367-22E733FB28F8}" type="slidenum">
              <a:rPr lang="nl-NL" smtClean="0"/>
              <a:t>‹nr.›</a:t>
            </a:fld>
            <a:endParaRPr lang="nl-NL"/>
          </a:p>
        </p:txBody>
      </p:sp>
    </p:spTree>
    <p:extLst>
      <p:ext uri="{BB962C8B-B14F-4D97-AF65-F5344CB8AC3E}">
        <p14:creationId xmlns:p14="http://schemas.microsoft.com/office/powerpoint/2010/main" val="3008449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123DEE2-7FA0-405A-AC9A-DF94920FC464}" type="datetimeFigureOut">
              <a:rPr lang="nl-NL" smtClean="0"/>
              <a:t>18-9-2024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355A9E2-6C43-4B0F-8367-22E733FB28F8}" type="slidenum">
              <a:rPr lang="nl-NL" smtClean="0"/>
              <a:t>‹nr.›</a:t>
            </a:fld>
            <a:endParaRPr lang="nl-NL"/>
          </a:p>
        </p:txBody>
      </p:sp>
    </p:spTree>
    <p:extLst>
      <p:ext uri="{BB962C8B-B14F-4D97-AF65-F5344CB8AC3E}">
        <p14:creationId xmlns:p14="http://schemas.microsoft.com/office/powerpoint/2010/main" val="267053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61662"/>
            <a:ext cx="6520562" cy="35999763"/>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2079021" y="2261662"/>
            <a:ext cx="19183683" cy="35999763"/>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123DEE2-7FA0-405A-AC9A-DF94920FC464}" type="datetimeFigureOut">
              <a:rPr lang="nl-NL" smtClean="0"/>
              <a:t>18-9-2024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355A9E2-6C43-4B0F-8367-22E733FB28F8}" type="slidenum">
              <a:rPr lang="nl-NL" smtClean="0"/>
              <a:t>‹nr.›</a:t>
            </a:fld>
            <a:endParaRPr lang="nl-NL"/>
          </a:p>
        </p:txBody>
      </p:sp>
    </p:spTree>
    <p:extLst>
      <p:ext uri="{BB962C8B-B14F-4D97-AF65-F5344CB8AC3E}">
        <p14:creationId xmlns:p14="http://schemas.microsoft.com/office/powerpoint/2010/main" val="2118068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8123DEE2-7FA0-405A-AC9A-DF94920FC464}" type="datetimeFigureOut">
              <a:rPr lang="nl-NL" smtClean="0"/>
              <a:t>18-9-2024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355A9E2-6C43-4B0F-8367-22E733FB28F8}" type="slidenum">
              <a:rPr lang="nl-NL" smtClean="0"/>
              <a:t>‹nr.›</a:t>
            </a:fld>
            <a:endParaRPr lang="nl-NL"/>
          </a:p>
        </p:txBody>
      </p:sp>
    </p:spTree>
    <p:extLst>
      <p:ext uri="{BB962C8B-B14F-4D97-AF65-F5344CB8AC3E}">
        <p14:creationId xmlns:p14="http://schemas.microsoft.com/office/powerpoint/2010/main" val="386741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2063272" y="10590491"/>
            <a:ext cx="26082248" cy="17670461"/>
          </a:xfrm>
        </p:spPr>
        <p:txBody>
          <a:bodyPr anchor="b"/>
          <a:lstStyle>
            <a:lvl1pPr>
              <a:defRPr sz="19843"/>
            </a:lvl1pPr>
          </a:lstStyle>
          <a:p>
            <a:r>
              <a:rPr lang="nl-NL"/>
              <a:t>Klik om stijl te bewerken</a:t>
            </a:r>
            <a:endParaRPr lang="en-US" dirty="0"/>
          </a:p>
        </p:txBody>
      </p:sp>
      <p:sp>
        <p:nvSpPr>
          <p:cNvPr id="3" name="Text Placeholder 2"/>
          <p:cNvSpPr>
            <a:spLocks noGrp="1"/>
          </p:cNvSpPr>
          <p:nvPr>
            <p:ph type="body" idx="1"/>
          </p:nvPr>
        </p:nvSpPr>
        <p:spPr>
          <a:xfrm>
            <a:off x="2063272" y="28428121"/>
            <a:ext cx="26082248" cy="9292478"/>
          </a:xfrm>
        </p:spPr>
        <p:txBody>
          <a:bodyPr/>
          <a:lstStyle>
            <a:lvl1pPr marL="0" indent="0">
              <a:buNone/>
              <a:defRPr sz="7937">
                <a:solidFill>
                  <a:schemeClr val="tx1">
                    <a:tint val="82000"/>
                  </a:schemeClr>
                </a:solidFill>
              </a:defRPr>
            </a:lvl1pPr>
            <a:lvl2pPr marL="1512006" indent="0">
              <a:buNone/>
              <a:defRPr sz="6614">
                <a:solidFill>
                  <a:schemeClr val="tx1">
                    <a:tint val="82000"/>
                  </a:schemeClr>
                </a:solidFill>
              </a:defRPr>
            </a:lvl2pPr>
            <a:lvl3pPr marL="3024012" indent="0">
              <a:buNone/>
              <a:defRPr sz="5953">
                <a:solidFill>
                  <a:schemeClr val="tx1">
                    <a:tint val="82000"/>
                  </a:schemeClr>
                </a:solidFill>
              </a:defRPr>
            </a:lvl3pPr>
            <a:lvl4pPr marL="4536018" indent="0">
              <a:buNone/>
              <a:defRPr sz="5291">
                <a:solidFill>
                  <a:schemeClr val="tx1">
                    <a:tint val="82000"/>
                  </a:schemeClr>
                </a:solidFill>
              </a:defRPr>
            </a:lvl4pPr>
            <a:lvl5pPr marL="6048024" indent="0">
              <a:buNone/>
              <a:defRPr sz="5291">
                <a:solidFill>
                  <a:schemeClr val="tx1">
                    <a:tint val="82000"/>
                  </a:schemeClr>
                </a:solidFill>
              </a:defRPr>
            </a:lvl5pPr>
            <a:lvl6pPr marL="7560031" indent="0">
              <a:buNone/>
              <a:defRPr sz="5291">
                <a:solidFill>
                  <a:schemeClr val="tx1">
                    <a:tint val="82000"/>
                  </a:schemeClr>
                </a:solidFill>
              </a:defRPr>
            </a:lvl6pPr>
            <a:lvl7pPr marL="9072037" indent="0">
              <a:buNone/>
              <a:defRPr sz="5291">
                <a:solidFill>
                  <a:schemeClr val="tx1">
                    <a:tint val="82000"/>
                  </a:schemeClr>
                </a:solidFill>
              </a:defRPr>
            </a:lvl7pPr>
            <a:lvl8pPr marL="10584043" indent="0">
              <a:buNone/>
              <a:defRPr sz="5291">
                <a:solidFill>
                  <a:schemeClr val="tx1">
                    <a:tint val="82000"/>
                  </a:schemeClr>
                </a:solidFill>
              </a:defRPr>
            </a:lvl8pPr>
            <a:lvl9pPr marL="12096049" indent="0">
              <a:buNone/>
              <a:defRPr sz="5291">
                <a:solidFill>
                  <a:schemeClr val="tx1">
                    <a:tint val="82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8123DEE2-7FA0-405A-AC9A-DF94920FC464}" type="datetimeFigureOut">
              <a:rPr lang="nl-NL" smtClean="0"/>
              <a:t>18-9-2024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6355A9E2-6C43-4B0F-8367-22E733FB28F8}" type="slidenum">
              <a:rPr lang="nl-NL" smtClean="0"/>
              <a:t>‹nr.›</a:t>
            </a:fld>
            <a:endParaRPr lang="nl-NL"/>
          </a:p>
        </p:txBody>
      </p:sp>
    </p:spTree>
    <p:extLst>
      <p:ext uri="{BB962C8B-B14F-4D97-AF65-F5344CB8AC3E}">
        <p14:creationId xmlns:p14="http://schemas.microsoft.com/office/powerpoint/2010/main" val="185066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2079020" y="11308310"/>
            <a:ext cx="12852122" cy="2695311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15309146" y="11308310"/>
            <a:ext cx="12852122" cy="2695311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8123DEE2-7FA0-405A-AC9A-DF94920FC464}" type="datetimeFigureOut">
              <a:rPr lang="nl-NL" smtClean="0"/>
              <a:t>18-9-2024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355A9E2-6C43-4B0F-8367-22E733FB28F8}" type="slidenum">
              <a:rPr lang="nl-NL" smtClean="0"/>
              <a:t>‹nr.›</a:t>
            </a:fld>
            <a:endParaRPr lang="nl-NL"/>
          </a:p>
        </p:txBody>
      </p:sp>
    </p:spTree>
    <p:extLst>
      <p:ext uri="{BB962C8B-B14F-4D97-AF65-F5344CB8AC3E}">
        <p14:creationId xmlns:p14="http://schemas.microsoft.com/office/powerpoint/2010/main" val="3665898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082959" y="2261671"/>
            <a:ext cx="26082248" cy="8210820"/>
          </a:xfrm>
        </p:spPr>
        <p:txBody>
          <a:bodyPr/>
          <a:lstStyle/>
          <a:p>
            <a:r>
              <a:rPr lang="nl-NL"/>
              <a:t>Klik om stijl te bewerken</a:t>
            </a:r>
            <a:endParaRPr lang="en-US" dirty="0"/>
          </a:p>
        </p:txBody>
      </p:sp>
      <p:sp>
        <p:nvSpPr>
          <p:cNvPr id="3" name="Text Placeholder 2"/>
          <p:cNvSpPr>
            <a:spLocks noGrp="1"/>
          </p:cNvSpPr>
          <p:nvPr>
            <p:ph type="body" idx="1"/>
          </p:nvPr>
        </p:nvSpPr>
        <p:spPr>
          <a:xfrm>
            <a:off x="2082962" y="10413482"/>
            <a:ext cx="12793057"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nl-NL"/>
              <a:t>Klikken om de tekststijl van het model te bewerken</a:t>
            </a:r>
          </a:p>
        </p:txBody>
      </p:sp>
      <p:sp>
        <p:nvSpPr>
          <p:cNvPr id="4" name="Content Placeholder 3"/>
          <p:cNvSpPr>
            <a:spLocks noGrp="1"/>
          </p:cNvSpPr>
          <p:nvPr>
            <p:ph sz="half" idx="2"/>
          </p:nvPr>
        </p:nvSpPr>
        <p:spPr>
          <a:xfrm>
            <a:off x="2082962" y="15516968"/>
            <a:ext cx="12793057" cy="2282312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15309148" y="10413482"/>
            <a:ext cx="12856061"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nl-NL"/>
              <a:t>Klikken om de tekststijl van het model te bewerken</a:t>
            </a:r>
          </a:p>
        </p:txBody>
      </p:sp>
      <p:sp>
        <p:nvSpPr>
          <p:cNvPr id="6" name="Content Placeholder 5"/>
          <p:cNvSpPr>
            <a:spLocks noGrp="1"/>
          </p:cNvSpPr>
          <p:nvPr>
            <p:ph sz="quarter" idx="4"/>
          </p:nvPr>
        </p:nvSpPr>
        <p:spPr>
          <a:xfrm>
            <a:off x="15309148" y="15516968"/>
            <a:ext cx="12856061" cy="2282312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8123DEE2-7FA0-405A-AC9A-DF94920FC464}" type="datetimeFigureOut">
              <a:rPr lang="nl-NL" smtClean="0"/>
              <a:t>18-9-2024</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6355A9E2-6C43-4B0F-8367-22E733FB28F8}" type="slidenum">
              <a:rPr lang="nl-NL" smtClean="0"/>
              <a:t>‹nr.›</a:t>
            </a:fld>
            <a:endParaRPr lang="nl-NL"/>
          </a:p>
        </p:txBody>
      </p:sp>
    </p:spTree>
    <p:extLst>
      <p:ext uri="{BB962C8B-B14F-4D97-AF65-F5344CB8AC3E}">
        <p14:creationId xmlns:p14="http://schemas.microsoft.com/office/powerpoint/2010/main" val="603474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8123DEE2-7FA0-405A-AC9A-DF94920FC464}" type="datetimeFigureOut">
              <a:rPr lang="nl-NL" smtClean="0"/>
              <a:t>18-9-2024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6355A9E2-6C43-4B0F-8367-22E733FB28F8}" type="slidenum">
              <a:rPr lang="nl-NL" smtClean="0"/>
              <a:t>‹nr.›</a:t>
            </a:fld>
            <a:endParaRPr lang="nl-NL"/>
          </a:p>
        </p:txBody>
      </p:sp>
    </p:spTree>
    <p:extLst>
      <p:ext uri="{BB962C8B-B14F-4D97-AF65-F5344CB8AC3E}">
        <p14:creationId xmlns:p14="http://schemas.microsoft.com/office/powerpoint/2010/main" val="3684912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23DEE2-7FA0-405A-AC9A-DF94920FC464}" type="datetimeFigureOut">
              <a:rPr lang="nl-NL" smtClean="0"/>
              <a:t>18-9-2024</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6355A9E2-6C43-4B0F-8367-22E733FB28F8}" type="slidenum">
              <a:rPr lang="nl-NL" smtClean="0"/>
              <a:t>‹nr.›</a:t>
            </a:fld>
            <a:endParaRPr lang="nl-NL"/>
          </a:p>
        </p:txBody>
      </p:sp>
    </p:spTree>
    <p:extLst>
      <p:ext uri="{BB962C8B-B14F-4D97-AF65-F5344CB8AC3E}">
        <p14:creationId xmlns:p14="http://schemas.microsoft.com/office/powerpoint/2010/main" val="1233869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nl-NL"/>
              <a:t>Klik om stijl te bewerken</a:t>
            </a:r>
            <a:endParaRPr lang="en-US" dirty="0"/>
          </a:p>
        </p:txBody>
      </p:sp>
      <p:sp>
        <p:nvSpPr>
          <p:cNvPr id="3" name="Content Placeholder 2"/>
          <p:cNvSpPr>
            <a:spLocks noGrp="1"/>
          </p:cNvSpPr>
          <p:nvPr>
            <p:ph idx="1"/>
          </p:nvPr>
        </p:nvSpPr>
        <p:spPr>
          <a:xfrm>
            <a:off x="12856061" y="6116330"/>
            <a:ext cx="15309146" cy="3018827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8123DEE2-7FA0-405A-AC9A-DF94920FC464}" type="datetimeFigureOut">
              <a:rPr lang="nl-NL" smtClean="0"/>
              <a:t>18-9-2024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355A9E2-6C43-4B0F-8367-22E733FB28F8}" type="slidenum">
              <a:rPr lang="nl-NL" smtClean="0"/>
              <a:t>‹nr.›</a:t>
            </a:fld>
            <a:endParaRPr lang="nl-NL"/>
          </a:p>
        </p:txBody>
      </p:sp>
    </p:spTree>
    <p:extLst>
      <p:ext uri="{BB962C8B-B14F-4D97-AF65-F5344CB8AC3E}">
        <p14:creationId xmlns:p14="http://schemas.microsoft.com/office/powerpoint/2010/main" val="48319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nl-NL"/>
              <a:t>Klik om stijl te bewerken</a:t>
            </a:r>
            <a:endParaRPr lang="en-US" dirty="0"/>
          </a:p>
        </p:txBody>
      </p:sp>
      <p:sp>
        <p:nvSpPr>
          <p:cNvPr id="3" name="Picture Placeholder 2"/>
          <p:cNvSpPr>
            <a:spLocks noGrp="1" noChangeAspect="1"/>
          </p:cNvSpPr>
          <p:nvPr>
            <p:ph type="pic" idx="1"/>
          </p:nvPr>
        </p:nvSpPr>
        <p:spPr>
          <a:xfrm>
            <a:off x="12856061" y="6116330"/>
            <a:ext cx="15309146" cy="3018827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nl-NL"/>
              <a:t>Klik op het pictogram als u een afbeelding wilt toevoegen</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8123DEE2-7FA0-405A-AC9A-DF94920FC464}" type="datetimeFigureOut">
              <a:rPr lang="nl-NL" smtClean="0"/>
              <a:t>18-9-2024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6355A9E2-6C43-4B0F-8367-22E733FB28F8}" type="slidenum">
              <a:rPr lang="nl-NL" smtClean="0"/>
              <a:t>‹nr.›</a:t>
            </a:fld>
            <a:endParaRPr lang="nl-NL"/>
          </a:p>
        </p:txBody>
      </p:sp>
    </p:spTree>
    <p:extLst>
      <p:ext uri="{BB962C8B-B14F-4D97-AF65-F5344CB8AC3E}">
        <p14:creationId xmlns:p14="http://schemas.microsoft.com/office/powerpoint/2010/main" val="4249496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61671"/>
            <a:ext cx="26082248" cy="8210820"/>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2079020" y="11308310"/>
            <a:ext cx="26082248" cy="26953115"/>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079020" y="39372595"/>
            <a:ext cx="6804065" cy="2261662"/>
          </a:xfrm>
          <a:prstGeom prst="rect">
            <a:avLst/>
          </a:prstGeom>
        </p:spPr>
        <p:txBody>
          <a:bodyPr vert="horz" lIns="91440" tIns="45720" rIns="91440" bIns="45720" rtlCol="0" anchor="ctr"/>
          <a:lstStyle>
            <a:lvl1pPr algn="l">
              <a:defRPr sz="3969">
                <a:solidFill>
                  <a:schemeClr val="tx1">
                    <a:tint val="82000"/>
                  </a:schemeClr>
                </a:solidFill>
              </a:defRPr>
            </a:lvl1pPr>
          </a:lstStyle>
          <a:p>
            <a:fld id="{8123DEE2-7FA0-405A-AC9A-DF94920FC464}" type="datetimeFigureOut">
              <a:rPr lang="nl-NL" smtClean="0"/>
              <a:t>18-9-2024</a:t>
            </a:fld>
            <a:endParaRPr lang="nl-NL"/>
          </a:p>
        </p:txBody>
      </p:sp>
      <p:sp>
        <p:nvSpPr>
          <p:cNvPr id="5" name="Footer Placeholder 4"/>
          <p:cNvSpPr>
            <a:spLocks noGrp="1"/>
          </p:cNvSpPr>
          <p:nvPr>
            <p:ph type="ftr" sz="quarter" idx="3"/>
          </p:nvPr>
        </p:nvSpPr>
        <p:spPr>
          <a:xfrm>
            <a:off x="10017096" y="39372595"/>
            <a:ext cx="10206097" cy="2261662"/>
          </a:xfrm>
          <a:prstGeom prst="rect">
            <a:avLst/>
          </a:prstGeom>
        </p:spPr>
        <p:txBody>
          <a:bodyPr vert="horz" lIns="91440" tIns="45720" rIns="91440" bIns="45720" rtlCol="0" anchor="ctr"/>
          <a:lstStyle>
            <a:lvl1pPr algn="ctr">
              <a:defRPr sz="3969">
                <a:solidFill>
                  <a:schemeClr val="tx1">
                    <a:tint val="82000"/>
                  </a:schemeClr>
                </a:solidFill>
              </a:defRPr>
            </a:lvl1pPr>
          </a:lstStyle>
          <a:p>
            <a:endParaRPr lang="nl-NL"/>
          </a:p>
        </p:txBody>
      </p:sp>
      <p:sp>
        <p:nvSpPr>
          <p:cNvPr id="6" name="Slide Number Placeholder 5"/>
          <p:cNvSpPr>
            <a:spLocks noGrp="1"/>
          </p:cNvSpPr>
          <p:nvPr>
            <p:ph type="sldNum" sz="quarter" idx="4"/>
          </p:nvPr>
        </p:nvSpPr>
        <p:spPr>
          <a:xfrm>
            <a:off x="21357203" y="39372595"/>
            <a:ext cx="6804065" cy="2261662"/>
          </a:xfrm>
          <a:prstGeom prst="rect">
            <a:avLst/>
          </a:prstGeom>
        </p:spPr>
        <p:txBody>
          <a:bodyPr vert="horz" lIns="91440" tIns="45720" rIns="91440" bIns="45720" rtlCol="0" anchor="ctr"/>
          <a:lstStyle>
            <a:lvl1pPr algn="r">
              <a:defRPr sz="3969">
                <a:solidFill>
                  <a:schemeClr val="tx1">
                    <a:tint val="82000"/>
                  </a:schemeClr>
                </a:solidFill>
              </a:defRPr>
            </a:lvl1pPr>
          </a:lstStyle>
          <a:p>
            <a:fld id="{6355A9E2-6C43-4B0F-8367-22E733FB28F8}" type="slidenum">
              <a:rPr lang="nl-NL" smtClean="0"/>
              <a:t>‹nr.›</a:t>
            </a:fld>
            <a:endParaRPr lang="nl-NL"/>
          </a:p>
        </p:txBody>
      </p:sp>
    </p:spTree>
    <p:extLst>
      <p:ext uri="{BB962C8B-B14F-4D97-AF65-F5344CB8AC3E}">
        <p14:creationId xmlns:p14="http://schemas.microsoft.com/office/powerpoint/2010/main" val="26117569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22" name="Afbeelding 21">
            <a:extLst>
              <a:ext uri="{FF2B5EF4-FFF2-40B4-BE49-F238E27FC236}">
                <a16:creationId xmlns:a16="http://schemas.microsoft.com/office/drawing/2014/main" id="{7B09F050-8689-06C5-FD8B-C0DB884A8DA7}"/>
              </a:ext>
            </a:extLst>
          </p:cNvPr>
          <p:cNvPicPr>
            <a:picLocks noChangeAspect="1"/>
          </p:cNvPicPr>
          <p:nvPr/>
        </p:nvPicPr>
        <p:blipFill rotWithShape="1">
          <a:blip r:embed="rId3">
            <a:clrChange>
              <a:clrFrom>
                <a:srgbClr val="000000"/>
              </a:clrFrom>
              <a:clrTo>
                <a:srgbClr val="000000">
                  <a:alpha val="0"/>
                </a:srgbClr>
              </a:clrTo>
            </a:clrChange>
          </a:blip>
          <a:srcRect t="3003" b="35601"/>
          <a:stretch/>
        </p:blipFill>
        <p:spPr>
          <a:xfrm>
            <a:off x="359002" y="634385"/>
            <a:ext cx="4111541" cy="7167840"/>
          </a:xfrm>
          <a:prstGeom prst="rect">
            <a:avLst/>
          </a:prstGeom>
        </p:spPr>
      </p:pic>
      <p:sp>
        <p:nvSpPr>
          <p:cNvPr id="2" name="Titel 1">
            <a:extLst>
              <a:ext uri="{FF2B5EF4-FFF2-40B4-BE49-F238E27FC236}">
                <a16:creationId xmlns:a16="http://schemas.microsoft.com/office/drawing/2014/main" id="{BEE9D576-C611-64FC-B104-FC4EF9978334}"/>
              </a:ext>
            </a:extLst>
          </p:cNvPr>
          <p:cNvSpPr>
            <a:spLocks noGrp="1"/>
          </p:cNvSpPr>
          <p:nvPr>
            <p:ph type="title"/>
          </p:nvPr>
        </p:nvSpPr>
        <p:spPr>
          <a:xfrm>
            <a:off x="2079020" y="236928"/>
            <a:ext cx="26082248" cy="5902615"/>
          </a:xfrm>
        </p:spPr>
        <p:txBody>
          <a:bodyPr/>
          <a:lstStyle/>
          <a:p>
            <a:pPr algn="ctr"/>
            <a:r>
              <a:rPr lang="nl-NL" b="1" dirty="0" err="1">
                <a:solidFill>
                  <a:schemeClr val="accent2"/>
                </a:solidFill>
                <a:latin typeface="+mn-lt"/>
              </a:rPr>
              <a:t>That’s</a:t>
            </a:r>
            <a:r>
              <a:rPr lang="nl-NL" b="1" dirty="0">
                <a:solidFill>
                  <a:schemeClr val="accent2"/>
                </a:solidFill>
                <a:latin typeface="+mn-lt"/>
              </a:rPr>
              <a:t> Sick!</a:t>
            </a:r>
            <a:br>
              <a:rPr lang="nl-NL" dirty="0">
                <a:solidFill>
                  <a:schemeClr val="bg1"/>
                </a:solidFill>
                <a:latin typeface="+mn-lt"/>
              </a:rPr>
            </a:br>
            <a:r>
              <a:rPr lang="nl-NL" sz="7200" dirty="0">
                <a:solidFill>
                  <a:schemeClr val="bg1"/>
                </a:solidFill>
                <a:latin typeface="+mn-lt"/>
              </a:rPr>
              <a:t>Een ziekte simulatie via het SIR model</a:t>
            </a:r>
          </a:p>
        </p:txBody>
      </p:sp>
      <p:sp>
        <p:nvSpPr>
          <p:cNvPr id="3" name="Tijdelijke aanduiding voor inhoud 2">
            <a:extLst>
              <a:ext uri="{FF2B5EF4-FFF2-40B4-BE49-F238E27FC236}">
                <a16:creationId xmlns:a16="http://schemas.microsoft.com/office/drawing/2014/main" id="{7B47586C-E36C-6F23-4303-AFA0BDD20B4E}"/>
              </a:ext>
            </a:extLst>
          </p:cNvPr>
          <p:cNvSpPr>
            <a:spLocks noGrp="1"/>
          </p:cNvSpPr>
          <p:nvPr>
            <p:ph idx="1"/>
          </p:nvPr>
        </p:nvSpPr>
        <p:spPr>
          <a:xfrm>
            <a:off x="1696250" y="5887225"/>
            <a:ext cx="26990394" cy="15352732"/>
          </a:xfrm>
        </p:spPr>
        <p:txBody>
          <a:bodyPr>
            <a:normAutofit/>
          </a:bodyPr>
          <a:lstStyle/>
          <a:p>
            <a:pPr marL="0" indent="0">
              <a:buNone/>
            </a:pPr>
            <a:r>
              <a:rPr lang="nl-NL" dirty="0">
                <a:solidFill>
                  <a:schemeClr val="accent2"/>
                </a:solidFill>
              </a:rPr>
              <a:t>Wat is het SIR model?</a:t>
            </a:r>
          </a:p>
          <a:p>
            <a:pPr marL="0" indent="0">
              <a:buNone/>
            </a:pPr>
            <a:r>
              <a:rPr lang="nl-NL" sz="6000" dirty="0">
                <a:solidFill>
                  <a:schemeClr val="bg1"/>
                </a:solidFill>
              </a:rPr>
              <a:t>Als besmettelijke ziektes zich verspreidden onder dieren of mensen, doen ze dat vaak volgens vaste patronen. SIR is een (wiskundig) model dat deze patronen zichtbaar maakt, en wordt gebruikt als ondersteuning in de bestrijding van deze ziektes en het onderzoek ernaar – ook wel epidemiologie genoemd.</a:t>
            </a:r>
          </a:p>
          <a:p>
            <a:pPr marL="0" indent="0">
              <a:buNone/>
            </a:pPr>
            <a:r>
              <a:rPr lang="nl-NL" sz="6000" dirty="0">
                <a:solidFill>
                  <a:schemeClr val="bg1"/>
                </a:solidFill>
              </a:rPr>
              <a:t>Het model laat een groep mensen zien, waarvan er een aantal geïnfecteerd zijn met een ziekte. Via de instellingen op het scherm kunnen we de simulatie aanpassen, door bijvoorbeeld de ziekte besmettelijker te maken, of ‘social distancing’ aan te zetten.</a:t>
            </a:r>
          </a:p>
          <a:p>
            <a:pPr marL="0" indent="0">
              <a:buNone/>
            </a:pPr>
            <a:endParaRPr lang="nl-NL" sz="6000" dirty="0">
              <a:solidFill>
                <a:schemeClr val="bg1"/>
              </a:solidFill>
            </a:endParaRPr>
          </a:p>
          <a:p>
            <a:pPr marL="0" indent="0">
              <a:buNone/>
            </a:pPr>
            <a:r>
              <a:rPr lang="nl-NL" sz="6000" dirty="0">
                <a:solidFill>
                  <a:schemeClr val="bg1"/>
                </a:solidFill>
              </a:rPr>
              <a:t>Er zijn drie soorten mensen in de SIR:</a:t>
            </a:r>
          </a:p>
          <a:p>
            <a:pPr marL="0" indent="0">
              <a:buNone/>
            </a:pPr>
            <a:r>
              <a:rPr lang="nl-NL" sz="6000" b="1" dirty="0" err="1">
                <a:solidFill>
                  <a:srgbClr val="00FFFF"/>
                </a:solidFill>
              </a:rPr>
              <a:t>S</a:t>
            </a:r>
            <a:r>
              <a:rPr lang="nl-NL" sz="6000" dirty="0" err="1">
                <a:solidFill>
                  <a:srgbClr val="00FFFF"/>
                </a:solidFill>
              </a:rPr>
              <a:t>usceptible</a:t>
            </a:r>
            <a:r>
              <a:rPr lang="nl-NL" sz="6000" dirty="0">
                <a:solidFill>
                  <a:srgbClr val="00FFFF"/>
                </a:solidFill>
              </a:rPr>
              <a:t> / Vatbaar	-	Gezonde mensen zonder immuniteit</a:t>
            </a:r>
          </a:p>
          <a:p>
            <a:pPr marL="0" indent="0">
              <a:buNone/>
            </a:pPr>
            <a:r>
              <a:rPr lang="nl-NL" sz="6000" b="1" dirty="0" err="1">
                <a:solidFill>
                  <a:schemeClr val="accent2"/>
                </a:solidFill>
              </a:rPr>
              <a:t>I</a:t>
            </a:r>
            <a:r>
              <a:rPr lang="nl-NL" sz="6000" dirty="0" err="1">
                <a:solidFill>
                  <a:schemeClr val="accent2"/>
                </a:solidFill>
              </a:rPr>
              <a:t>nfected</a:t>
            </a:r>
            <a:r>
              <a:rPr lang="nl-NL" sz="6000" dirty="0">
                <a:solidFill>
                  <a:schemeClr val="accent2"/>
                </a:solidFill>
              </a:rPr>
              <a:t> 	/ </a:t>
            </a:r>
            <a:r>
              <a:rPr lang="nl-NL" sz="6000" dirty="0" err="1">
                <a:solidFill>
                  <a:schemeClr val="accent2"/>
                </a:solidFill>
              </a:rPr>
              <a:t>Geinfecteerd</a:t>
            </a:r>
            <a:r>
              <a:rPr lang="nl-NL" sz="6000" dirty="0">
                <a:solidFill>
                  <a:schemeClr val="accent2"/>
                </a:solidFill>
              </a:rPr>
              <a:t>	- 	Geïnfecteerd met de ziekte </a:t>
            </a:r>
          </a:p>
          <a:p>
            <a:pPr marL="0" indent="0">
              <a:buNone/>
            </a:pPr>
            <a:r>
              <a:rPr lang="nl-NL" sz="6000" b="1" dirty="0" err="1">
                <a:solidFill>
                  <a:schemeClr val="tx2">
                    <a:lumMod val="50000"/>
                    <a:lumOff val="50000"/>
                  </a:schemeClr>
                </a:solidFill>
              </a:rPr>
              <a:t>R</a:t>
            </a:r>
            <a:r>
              <a:rPr lang="nl-NL" sz="6000" dirty="0" err="1">
                <a:solidFill>
                  <a:schemeClr val="tx2">
                    <a:lumMod val="50000"/>
                    <a:lumOff val="50000"/>
                  </a:schemeClr>
                </a:solidFill>
              </a:rPr>
              <a:t>ecovered</a:t>
            </a:r>
            <a:r>
              <a:rPr lang="nl-NL" sz="6000" dirty="0">
                <a:solidFill>
                  <a:schemeClr val="tx2">
                    <a:lumMod val="50000"/>
                    <a:lumOff val="50000"/>
                  </a:schemeClr>
                </a:solidFill>
              </a:rPr>
              <a:t> / Genezen	-	Genezen en immuun	</a:t>
            </a:r>
          </a:p>
          <a:p>
            <a:pPr marL="0" indent="0">
              <a:buNone/>
            </a:pPr>
            <a:endParaRPr lang="nl-NL" sz="6000" dirty="0"/>
          </a:p>
          <a:p>
            <a:pPr marL="0" indent="0">
              <a:buNone/>
            </a:pPr>
            <a:endParaRPr lang="nl-NL" sz="6000" dirty="0"/>
          </a:p>
          <a:p>
            <a:pPr marL="0" indent="0">
              <a:buNone/>
            </a:pPr>
            <a:endParaRPr lang="nl-NL" sz="6000" dirty="0"/>
          </a:p>
          <a:p>
            <a:pPr marL="0" indent="0">
              <a:buNone/>
            </a:pPr>
            <a:endParaRPr lang="nl-NL" sz="6000" dirty="0"/>
          </a:p>
          <a:p>
            <a:pPr marL="0" indent="0">
              <a:buNone/>
            </a:pPr>
            <a:endParaRPr lang="nl-NL" sz="6000" dirty="0"/>
          </a:p>
          <a:p>
            <a:pPr marL="0" indent="0">
              <a:buNone/>
            </a:pPr>
            <a:endParaRPr lang="nl-NL" sz="6000" dirty="0"/>
          </a:p>
          <a:p>
            <a:pPr marL="0" indent="0">
              <a:buNone/>
            </a:pPr>
            <a:endParaRPr lang="nl-NL" dirty="0"/>
          </a:p>
        </p:txBody>
      </p:sp>
      <p:sp>
        <p:nvSpPr>
          <p:cNvPr id="4" name="Tijdelijke aanduiding voor inhoud 2">
            <a:extLst>
              <a:ext uri="{FF2B5EF4-FFF2-40B4-BE49-F238E27FC236}">
                <a16:creationId xmlns:a16="http://schemas.microsoft.com/office/drawing/2014/main" id="{8049723D-4162-33E7-2021-29AA9BFD4ABE}"/>
              </a:ext>
            </a:extLst>
          </p:cNvPr>
          <p:cNvSpPr txBox="1">
            <a:spLocks/>
          </p:cNvSpPr>
          <p:nvPr/>
        </p:nvSpPr>
        <p:spPr>
          <a:xfrm>
            <a:off x="1696250" y="22771477"/>
            <a:ext cx="12290009" cy="11906211"/>
          </a:xfrm>
          <a:prstGeom prst="rect">
            <a:avLst/>
          </a:prstGeom>
        </p:spPr>
        <p:txBody>
          <a:bodyPr vert="horz" lIns="91440" tIns="45720" rIns="91440" bIns="45720" rtlCol="0">
            <a:normAutofit/>
          </a:bodyPr>
          <a:lst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a:lstStyle>
          <a:p>
            <a:pPr marL="0" indent="0">
              <a:buFont typeface="Arial" panose="020B0604020202020204" pitchFamily="34" charset="0"/>
              <a:buNone/>
            </a:pPr>
            <a:r>
              <a:rPr lang="nl-NL" sz="8000" dirty="0">
                <a:solidFill>
                  <a:schemeClr val="accent2"/>
                </a:solidFill>
              </a:rPr>
              <a:t>Wat valt er aan te passen?</a:t>
            </a:r>
          </a:p>
          <a:p>
            <a:pPr marL="0" indent="0">
              <a:buFont typeface="Arial" panose="020B0604020202020204" pitchFamily="34" charset="0"/>
              <a:buNone/>
            </a:pPr>
            <a:r>
              <a:rPr lang="nl-NL" sz="6000" dirty="0" err="1">
                <a:solidFill>
                  <a:schemeClr val="accent2"/>
                </a:solidFill>
              </a:rPr>
              <a:t>Social</a:t>
            </a:r>
            <a:r>
              <a:rPr lang="nl-NL" sz="6000" dirty="0">
                <a:solidFill>
                  <a:schemeClr val="accent2"/>
                </a:solidFill>
              </a:rPr>
              <a:t> </a:t>
            </a:r>
            <a:r>
              <a:rPr lang="nl-NL" sz="6000" dirty="0" err="1">
                <a:solidFill>
                  <a:schemeClr val="accent2"/>
                </a:solidFill>
              </a:rPr>
              <a:t>distancing</a:t>
            </a:r>
            <a:r>
              <a:rPr lang="nl-NL" sz="6000" dirty="0">
                <a:solidFill>
                  <a:schemeClr val="accent2"/>
                </a:solidFill>
              </a:rPr>
              <a:t>:</a:t>
            </a:r>
          </a:p>
          <a:p>
            <a:pPr marL="0" indent="0">
              <a:buFont typeface="Arial" panose="020B0604020202020204" pitchFamily="34" charset="0"/>
              <a:buNone/>
            </a:pPr>
            <a:r>
              <a:rPr lang="nl-NL" sz="6000" dirty="0">
                <a:solidFill>
                  <a:schemeClr val="bg1"/>
                </a:solidFill>
              </a:rPr>
              <a:t>Hoe sterker dit effect, hoe meer de mensen de neiging hebben afstand van elkaar te houden.</a:t>
            </a:r>
          </a:p>
          <a:p>
            <a:pPr marL="0" indent="0">
              <a:buNone/>
            </a:pPr>
            <a:r>
              <a:rPr lang="nl-NL" sz="6000" dirty="0" err="1">
                <a:solidFill>
                  <a:schemeClr val="accent2"/>
                </a:solidFill>
              </a:rPr>
              <a:t>Social</a:t>
            </a:r>
            <a:r>
              <a:rPr lang="nl-NL" sz="6000" dirty="0">
                <a:solidFill>
                  <a:schemeClr val="accent2"/>
                </a:solidFill>
              </a:rPr>
              <a:t> </a:t>
            </a:r>
            <a:r>
              <a:rPr lang="nl-NL" sz="6000" dirty="0" err="1">
                <a:solidFill>
                  <a:schemeClr val="accent2"/>
                </a:solidFill>
              </a:rPr>
              <a:t>distance</a:t>
            </a:r>
            <a:r>
              <a:rPr lang="nl-NL" sz="6000" dirty="0">
                <a:solidFill>
                  <a:schemeClr val="accent2"/>
                </a:solidFill>
              </a:rPr>
              <a:t>:</a:t>
            </a:r>
          </a:p>
          <a:p>
            <a:pPr marL="0" indent="0">
              <a:buNone/>
            </a:pPr>
            <a:r>
              <a:rPr lang="nl-NL" sz="6000" dirty="0">
                <a:solidFill>
                  <a:schemeClr val="bg1"/>
                </a:solidFill>
              </a:rPr>
              <a:t>De afstand (in pixels) waarop de mensen proberen te blijven als ‘social distancing’ aan staat. Denk aan de anderhalve meter van Covid, maar dan in pixels.</a:t>
            </a:r>
          </a:p>
          <a:p>
            <a:pPr marL="0" indent="0">
              <a:buNone/>
            </a:pPr>
            <a:endParaRPr lang="nl-NL" sz="6000" dirty="0">
              <a:solidFill>
                <a:schemeClr val="bg1"/>
              </a:solidFill>
            </a:endParaRPr>
          </a:p>
          <a:p>
            <a:pPr marL="0" indent="0">
              <a:buNone/>
            </a:pPr>
            <a:endParaRPr lang="nl-NL" sz="6000" dirty="0">
              <a:solidFill>
                <a:schemeClr val="bg1"/>
              </a:solidFill>
            </a:endParaRPr>
          </a:p>
          <a:p>
            <a:pPr marL="0" indent="0">
              <a:buFont typeface="Arial" panose="020B0604020202020204" pitchFamily="34" charset="0"/>
              <a:buNone/>
            </a:pPr>
            <a:endParaRPr lang="nl-NL" sz="6000" dirty="0">
              <a:solidFill>
                <a:schemeClr val="bg1"/>
              </a:solidFill>
            </a:endParaRPr>
          </a:p>
          <a:p>
            <a:pPr marL="0" indent="0">
              <a:buFont typeface="Arial" panose="020B0604020202020204" pitchFamily="34" charset="0"/>
              <a:buNone/>
            </a:pPr>
            <a:endParaRPr lang="nl-NL" sz="6000" dirty="0">
              <a:solidFill>
                <a:schemeClr val="bg1"/>
              </a:solidFill>
            </a:endParaRPr>
          </a:p>
          <a:p>
            <a:pPr marL="0" indent="0">
              <a:buFont typeface="Arial" panose="020B0604020202020204" pitchFamily="34" charset="0"/>
              <a:buNone/>
            </a:pPr>
            <a:endParaRPr lang="nl-NL" sz="6000" dirty="0">
              <a:solidFill>
                <a:schemeClr val="accent2"/>
              </a:solidFill>
            </a:endParaRPr>
          </a:p>
          <a:p>
            <a:pPr marL="0" indent="0">
              <a:buFont typeface="Arial" panose="020B0604020202020204" pitchFamily="34" charset="0"/>
              <a:buNone/>
            </a:pPr>
            <a:endParaRPr lang="nl-NL" sz="6000" dirty="0">
              <a:solidFill>
                <a:schemeClr val="tx2">
                  <a:lumMod val="50000"/>
                  <a:lumOff val="50000"/>
                </a:schemeClr>
              </a:solidFill>
            </a:endParaRPr>
          </a:p>
          <a:p>
            <a:pPr marL="0" indent="0">
              <a:buFont typeface="Arial" panose="020B0604020202020204" pitchFamily="34" charset="0"/>
              <a:buNone/>
            </a:pPr>
            <a:endParaRPr lang="nl-NL" sz="6000" dirty="0"/>
          </a:p>
          <a:p>
            <a:pPr marL="0" indent="0">
              <a:buFont typeface="Arial" panose="020B0604020202020204" pitchFamily="34" charset="0"/>
              <a:buNone/>
            </a:pPr>
            <a:endParaRPr lang="nl-NL" sz="6000" dirty="0"/>
          </a:p>
          <a:p>
            <a:pPr marL="0" indent="0">
              <a:buFont typeface="Arial" panose="020B0604020202020204" pitchFamily="34" charset="0"/>
              <a:buNone/>
            </a:pPr>
            <a:endParaRPr lang="nl-NL" sz="6000" dirty="0"/>
          </a:p>
          <a:p>
            <a:pPr marL="0" indent="0">
              <a:buFont typeface="Arial" panose="020B0604020202020204" pitchFamily="34" charset="0"/>
              <a:buNone/>
            </a:pPr>
            <a:endParaRPr lang="nl-NL" sz="6000" dirty="0"/>
          </a:p>
          <a:p>
            <a:pPr marL="0" indent="0">
              <a:buFont typeface="Arial" panose="020B0604020202020204" pitchFamily="34" charset="0"/>
              <a:buNone/>
            </a:pPr>
            <a:endParaRPr lang="nl-NL" sz="6000" dirty="0"/>
          </a:p>
          <a:p>
            <a:pPr marL="0" indent="0">
              <a:buFont typeface="Arial" panose="020B0604020202020204" pitchFamily="34" charset="0"/>
              <a:buNone/>
            </a:pPr>
            <a:endParaRPr lang="nl-NL" sz="6000" dirty="0"/>
          </a:p>
          <a:p>
            <a:pPr marL="0" indent="0">
              <a:buFont typeface="Arial" panose="020B0604020202020204" pitchFamily="34" charset="0"/>
              <a:buNone/>
            </a:pPr>
            <a:endParaRPr lang="nl-NL" dirty="0"/>
          </a:p>
        </p:txBody>
      </p:sp>
      <p:sp>
        <p:nvSpPr>
          <p:cNvPr id="6" name="Tijdelijke aanduiding voor inhoud 2">
            <a:extLst>
              <a:ext uri="{FF2B5EF4-FFF2-40B4-BE49-F238E27FC236}">
                <a16:creationId xmlns:a16="http://schemas.microsoft.com/office/drawing/2014/main" id="{01BA7742-BF18-BFD1-892B-F26E0586176B}"/>
              </a:ext>
            </a:extLst>
          </p:cNvPr>
          <p:cNvSpPr txBox="1">
            <a:spLocks/>
          </p:cNvSpPr>
          <p:nvPr/>
        </p:nvSpPr>
        <p:spPr>
          <a:xfrm>
            <a:off x="15087600" y="22955727"/>
            <a:ext cx="12290009" cy="11674743"/>
          </a:xfrm>
          <a:prstGeom prst="rect">
            <a:avLst/>
          </a:prstGeom>
        </p:spPr>
        <p:txBody>
          <a:bodyPr vert="horz" lIns="91440" tIns="45720" rIns="91440" bIns="45720" rtlCol="0">
            <a:normAutofit/>
          </a:bodyPr>
          <a:lst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a:lstStyle>
          <a:p>
            <a:pPr marL="0" indent="0">
              <a:buFont typeface="Arial" panose="020B0604020202020204" pitchFamily="34" charset="0"/>
              <a:buNone/>
            </a:pPr>
            <a:endParaRPr lang="nl-NL" sz="6000" dirty="0">
              <a:solidFill>
                <a:schemeClr val="accent2"/>
              </a:solidFill>
            </a:endParaRPr>
          </a:p>
          <a:p>
            <a:pPr marL="0" indent="0">
              <a:buFont typeface="Arial" panose="020B0604020202020204" pitchFamily="34" charset="0"/>
              <a:buNone/>
            </a:pPr>
            <a:r>
              <a:rPr lang="nl-NL" sz="6000" dirty="0" err="1">
                <a:solidFill>
                  <a:schemeClr val="accent2"/>
                </a:solidFill>
              </a:rPr>
              <a:t>Disease</a:t>
            </a:r>
            <a:r>
              <a:rPr lang="nl-NL" sz="6000" dirty="0">
                <a:solidFill>
                  <a:schemeClr val="accent2"/>
                </a:solidFill>
              </a:rPr>
              <a:t> spread:</a:t>
            </a:r>
          </a:p>
          <a:p>
            <a:pPr marL="0" indent="0">
              <a:buFont typeface="Arial" panose="020B0604020202020204" pitchFamily="34" charset="0"/>
              <a:buNone/>
            </a:pPr>
            <a:r>
              <a:rPr lang="nl-NL" sz="6000" dirty="0">
                <a:solidFill>
                  <a:schemeClr val="bg1"/>
                </a:solidFill>
              </a:rPr>
              <a:t>Hoe dichtbij een </a:t>
            </a:r>
            <a:r>
              <a:rPr lang="nl-NL" sz="6000" dirty="0">
                <a:solidFill>
                  <a:schemeClr val="accent2"/>
                </a:solidFill>
              </a:rPr>
              <a:t>geïnfecteerde </a:t>
            </a:r>
            <a:r>
              <a:rPr lang="nl-NL" sz="6000" dirty="0">
                <a:solidFill>
                  <a:schemeClr val="bg1"/>
                </a:solidFill>
              </a:rPr>
              <a:t>moet zijn bij een </a:t>
            </a:r>
            <a:r>
              <a:rPr lang="nl-NL" sz="6000" dirty="0">
                <a:solidFill>
                  <a:srgbClr val="00FFFF"/>
                </a:solidFill>
              </a:rPr>
              <a:t>gezond persoon</a:t>
            </a:r>
            <a:r>
              <a:rPr lang="nl-NL" sz="6000" dirty="0">
                <a:solidFill>
                  <a:schemeClr val="bg1"/>
                </a:solidFill>
              </a:rPr>
              <a:t> om een ander te besmetten. Dit wordt in de simulatie weergegeven met een oranje cirkel om de </a:t>
            </a:r>
            <a:r>
              <a:rPr lang="nl-NL" sz="6000" dirty="0">
                <a:solidFill>
                  <a:schemeClr val="accent2"/>
                </a:solidFill>
              </a:rPr>
              <a:t>geïnfecteerde</a:t>
            </a:r>
            <a:r>
              <a:rPr lang="nl-NL" sz="6000" dirty="0">
                <a:solidFill>
                  <a:schemeClr val="bg1"/>
                </a:solidFill>
              </a:rPr>
              <a:t> mensen.</a:t>
            </a:r>
          </a:p>
          <a:p>
            <a:pPr marL="0" indent="0">
              <a:buFont typeface="Arial" panose="020B0604020202020204" pitchFamily="34" charset="0"/>
              <a:buNone/>
            </a:pPr>
            <a:r>
              <a:rPr lang="nl-NL" sz="6000" dirty="0">
                <a:solidFill>
                  <a:schemeClr val="accent2"/>
                </a:solidFill>
              </a:rPr>
              <a:t>Cure speed:</a:t>
            </a:r>
          </a:p>
          <a:p>
            <a:pPr marL="0" indent="0">
              <a:buFont typeface="Arial" panose="020B0604020202020204" pitchFamily="34" charset="0"/>
              <a:buNone/>
            </a:pPr>
            <a:r>
              <a:rPr lang="nl-NL" sz="6000" dirty="0">
                <a:solidFill>
                  <a:schemeClr val="bg1"/>
                </a:solidFill>
              </a:rPr>
              <a:t>Hoe lang het kost voor </a:t>
            </a:r>
            <a:r>
              <a:rPr lang="nl-NL" sz="6000" dirty="0">
                <a:solidFill>
                  <a:schemeClr val="accent2"/>
                </a:solidFill>
              </a:rPr>
              <a:t>geïnfecteerde</a:t>
            </a:r>
            <a:r>
              <a:rPr lang="nl-NL" sz="6000" dirty="0">
                <a:solidFill>
                  <a:schemeClr val="bg1"/>
                </a:solidFill>
              </a:rPr>
              <a:t> mensen om </a:t>
            </a:r>
            <a:r>
              <a:rPr lang="nl-NL" sz="6000" dirty="0">
                <a:solidFill>
                  <a:schemeClr val="tx2">
                    <a:lumMod val="50000"/>
                    <a:lumOff val="50000"/>
                  </a:schemeClr>
                </a:solidFill>
              </a:rPr>
              <a:t>beter te worden</a:t>
            </a:r>
            <a:r>
              <a:rPr lang="nl-NL" sz="6000" dirty="0">
                <a:solidFill>
                  <a:schemeClr val="bg1"/>
                </a:solidFill>
              </a:rPr>
              <a:t>.</a:t>
            </a:r>
            <a:r>
              <a:rPr lang="nl-NL" sz="6000" dirty="0">
                <a:solidFill>
                  <a:schemeClr val="tx2">
                    <a:lumMod val="50000"/>
                    <a:lumOff val="50000"/>
                  </a:schemeClr>
                </a:solidFill>
              </a:rPr>
              <a:t> </a:t>
            </a:r>
            <a:r>
              <a:rPr lang="nl-NL" sz="6000" dirty="0">
                <a:solidFill>
                  <a:schemeClr val="bg1"/>
                </a:solidFill>
              </a:rPr>
              <a:t>Deze tijd verschilt alsnog per persoon.</a:t>
            </a:r>
          </a:p>
          <a:p>
            <a:pPr marL="0" indent="0">
              <a:buFont typeface="Arial" panose="020B0604020202020204" pitchFamily="34" charset="0"/>
              <a:buNone/>
            </a:pPr>
            <a:endParaRPr lang="nl-NL" sz="6000" dirty="0">
              <a:solidFill>
                <a:schemeClr val="tx2">
                  <a:lumMod val="50000"/>
                  <a:lumOff val="50000"/>
                </a:schemeClr>
              </a:solidFill>
            </a:endParaRPr>
          </a:p>
          <a:p>
            <a:pPr marL="0" indent="0">
              <a:buFont typeface="Arial" panose="020B0604020202020204" pitchFamily="34" charset="0"/>
              <a:buNone/>
            </a:pPr>
            <a:endParaRPr lang="nl-NL" sz="6000" dirty="0">
              <a:solidFill>
                <a:schemeClr val="tx2">
                  <a:lumMod val="50000"/>
                  <a:lumOff val="50000"/>
                </a:schemeClr>
              </a:solidFill>
            </a:endParaRPr>
          </a:p>
          <a:p>
            <a:pPr marL="0" indent="0">
              <a:buFont typeface="Arial" panose="020B0604020202020204" pitchFamily="34" charset="0"/>
              <a:buNone/>
            </a:pPr>
            <a:endParaRPr lang="nl-NL" sz="6000" dirty="0">
              <a:solidFill>
                <a:schemeClr val="bg1"/>
              </a:solidFill>
            </a:endParaRPr>
          </a:p>
          <a:p>
            <a:pPr marL="0" indent="0">
              <a:buFont typeface="Arial" panose="020B0604020202020204" pitchFamily="34" charset="0"/>
              <a:buNone/>
            </a:pPr>
            <a:endParaRPr lang="nl-NL" sz="6000" dirty="0">
              <a:solidFill>
                <a:schemeClr val="accent2"/>
              </a:solidFill>
            </a:endParaRPr>
          </a:p>
          <a:p>
            <a:pPr marL="0" indent="0">
              <a:buFont typeface="Arial" panose="020B0604020202020204" pitchFamily="34" charset="0"/>
              <a:buNone/>
            </a:pPr>
            <a:endParaRPr lang="nl-NL" sz="6000" dirty="0">
              <a:solidFill>
                <a:schemeClr val="tx2">
                  <a:lumMod val="50000"/>
                  <a:lumOff val="50000"/>
                </a:schemeClr>
              </a:solidFill>
            </a:endParaRPr>
          </a:p>
          <a:p>
            <a:pPr marL="0" indent="0">
              <a:buFont typeface="Arial" panose="020B0604020202020204" pitchFamily="34" charset="0"/>
              <a:buNone/>
            </a:pPr>
            <a:endParaRPr lang="nl-NL" sz="6000" dirty="0"/>
          </a:p>
          <a:p>
            <a:pPr marL="0" indent="0">
              <a:buFont typeface="Arial" panose="020B0604020202020204" pitchFamily="34" charset="0"/>
              <a:buNone/>
            </a:pPr>
            <a:endParaRPr lang="nl-NL" sz="6000" dirty="0"/>
          </a:p>
          <a:p>
            <a:pPr marL="0" indent="0">
              <a:buFont typeface="Arial" panose="020B0604020202020204" pitchFamily="34" charset="0"/>
              <a:buNone/>
            </a:pPr>
            <a:endParaRPr lang="nl-NL" sz="6000" dirty="0"/>
          </a:p>
          <a:p>
            <a:pPr marL="0" indent="0">
              <a:buFont typeface="Arial" panose="020B0604020202020204" pitchFamily="34" charset="0"/>
              <a:buNone/>
            </a:pPr>
            <a:endParaRPr lang="nl-NL" sz="6000" dirty="0"/>
          </a:p>
          <a:p>
            <a:pPr marL="0" indent="0">
              <a:buFont typeface="Arial" panose="020B0604020202020204" pitchFamily="34" charset="0"/>
              <a:buNone/>
            </a:pPr>
            <a:endParaRPr lang="nl-NL" sz="6000" dirty="0"/>
          </a:p>
          <a:p>
            <a:pPr marL="0" indent="0">
              <a:buFont typeface="Arial" panose="020B0604020202020204" pitchFamily="34" charset="0"/>
              <a:buNone/>
            </a:pPr>
            <a:endParaRPr lang="nl-NL" sz="6000" dirty="0"/>
          </a:p>
          <a:p>
            <a:pPr marL="0" indent="0">
              <a:buFont typeface="Arial" panose="020B0604020202020204" pitchFamily="34" charset="0"/>
              <a:buNone/>
            </a:pPr>
            <a:endParaRPr lang="nl-NL" dirty="0"/>
          </a:p>
        </p:txBody>
      </p:sp>
      <p:pic>
        <p:nvPicPr>
          <p:cNvPr id="7" name="Graphic 6" descr="Glimlachend gezicht met effen opvulling met effen opvulling">
            <a:extLst>
              <a:ext uri="{FF2B5EF4-FFF2-40B4-BE49-F238E27FC236}">
                <a16:creationId xmlns:a16="http://schemas.microsoft.com/office/drawing/2014/main" id="{83B03E6F-3C4E-19E8-B8B2-1037915BFC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52864" y="36346240"/>
            <a:ext cx="3405856" cy="3405856"/>
          </a:xfrm>
          <a:prstGeom prst="rect">
            <a:avLst/>
          </a:prstGeom>
        </p:spPr>
      </p:pic>
      <p:pic>
        <p:nvPicPr>
          <p:cNvPr id="9" name="Graphic 8" descr="Moe gezicht met effen opvulling met effen opvulling">
            <a:extLst>
              <a:ext uri="{FF2B5EF4-FFF2-40B4-BE49-F238E27FC236}">
                <a16:creationId xmlns:a16="http://schemas.microsoft.com/office/drawing/2014/main" id="{1276B453-4881-9622-F120-657C9B229E9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417215" y="36346240"/>
            <a:ext cx="3405856" cy="3405856"/>
          </a:xfrm>
          <a:prstGeom prst="rect">
            <a:avLst/>
          </a:prstGeom>
        </p:spPr>
      </p:pic>
      <p:pic>
        <p:nvPicPr>
          <p:cNvPr id="11" name="Graphic 10" descr="Gezicht met zonnebril en met effen opvulling met effen opvulling">
            <a:extLst>
              <a:ext uri="{FF2B5EF4-FFF2-40B4-BE49-F238E27FC236}">
                <a16:creationId xmlns:a16="http://schemas.microsoft.com/office/drawing/2014/main" id="{D8CCD58B-6AA7-97D9-4A4A-FF99AE3B80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1681566" y="36346240"/>
            <a:ext cx="3405857" cy="3405857"/>
          </a:xfrm>
          <a:prstGeom prst="rect">
            <a:avLst/>
          </a:prstGeom>
        </p:spPr>
      </p:pic>
      <p:sp>
        <p:nvSpPr>
          <p:cNvPr id="12" name="Ovaal 11">
            <a:extLst>
              <a:ext uri="{FF2B5EF4-FFF2-40B4-BE49-F238E27FC236}">
                <a16:creationId xmlns:a16="http://schemas.microsoft.com/office/drawing/2014/main" id="{1BA7D3A9-993A-7DA4-84D8-143243905350}"/>
              </a:ext>
            </a:extLst>
          </p:cNvPr>
          <p:cNvSpPr/>
          <p:nvPr/>
        </p:nvSpPr>
        <p:spPr>
          <a:xfrm>
            <a:off x="12154585" y="35242453"/>
            <a:ext cx="5931116" cy="5613429"/>
          </a:xfrm>
          <a:prstGeom prst="ellipse">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 12">
            <a:extLst>
              <a:ext uri="{FF2B5EF4-FFF2-40B4-BE49-F238E27FC236}">
                <a16:creationId xmlns:a16="http://schemas.microsoft.com/office/drawing/2014/main" id="{EE2E474B-2BDD-145B-88ED-53ABC0341972}"/>
              </a:ext>
            </a:extLst>
          </p:cNvPr>
          <p:cNvSpPr/>
          <p:nvPr/>
        </p:nvSpPr>
        <p:spPr>
          <a:xfrm>
            <a:off x="293914" y="334899"/>
            <a:ext cx="29587372" cy="41804208"/>
          </a:xfrm>
          <a:prstGeom prst="rect">
            <a:avLst/>
          </a:prstGeom>
          <a:no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16" name="Afbeelding 15">
            <a:extLst>
              <a:ext uri="{FF2B5EF4-FFF2-40B4-BE49-F238E27FC236}">
                <a16:creationId xmlns:a16="http://schemas.microsoft.com/office/drawing/2014/main" id="{2946DE7B-ACA0-6947-B100-CE717E2D3D28}"/>
              </a:ext>
            </a:extLst>
          </p:cNvPr>
          <p:cNvPicPr>
            <a:picLocks noChangeAspect="1"/>
          </p:cNvPicPr>
          <p:nvPr/>
        </p:nvPicPr>
        <p:blipFill>
          <a:blip r:embed="rId10">
            <a:clrChange>
              <a:clrFrom>
                <a:srgbClr val="000000"/>
              </a:clrFrom>
              <a:clrTo>
                <a:srgbClr val="000000">
                  <a:alpha val="0"/>
                </a:srgbClr>
              </a:clrTo>
            </a:clrChange>
          </a:blip>
          <a:stretch>
            <a:fillRect/>
          </a:stretch>
        </p:blipFill>
        <p:spPr>
          <a:xfrm>
            <a:off x="23728470" y="-493203"/>
            <a:ext cx="6046782" cy="10736121"/>
          </a:xfrm>
          <a:prstGeom prst="rect">
            <a:avLst/>
          </a:prstGeom>
        </p:spPr>
      </p:pic>
      <p:pic>
        <p:nvPicPr>
          <p:cNvPr id="18" name="Afbeelding 17">
            <a:extLst>
              <a:ext uri="{FF2B5EF4-FFF2-40B4-BE49-F238E27FC236}">
                <a16:creationId xmlns:a16="http://schemas.microsoft.com/office/drawing/2014/main" id="{8467A5D9-B446-3099-A07F-A91D2E79431D}"/>
              </a:ext>
            </a:extLst>
          </p:cNvPr>
          <p:cNvPicPr>
            <a:picLocks noChangeAspect="1"/>
          </p:cNvPicPr>
          <p:nvPr/>
        </p:nvPicPr>
        <p:blipFill rotWithShape="1">
          <a:blip r:embed="rId11">
            <a:clrChange>
              <a:clrFrom>
                <a:srgbClr val="000000"/>
              </a:clrFrom>
              <a:clrTo>
                <a:srgbClr val="000000">
                  <a:alpha val="0"/>
                </a:srgbClr>
              </a:clrTo>
            </a:clrChange>
          </a:blip>
          <a:srcRect r="24733"/>
          <a:stretch/>
        </p:blipFill>
        <p:spPr>
          <a:xfrm>
            <a:off x="367066" y="384970"/>
            <a:ext cx="12290010" cy="3483114"/>
          </a:xfrm>
          <a:prstGeom prst="rect">
            <a:avLst/>
          </a:prstGeom>
        </p:spPr>
      </p:pic>
      <p:pic>
        <p:nvPicPr>
          <p:cNvPr id="20" name="Afbeelding 19">
            <a:extLst>
              <a:ext uri="{FF2B5EF4-FFF2-40B4-BE49-F238E27FC236}">
                <a16:creationId xmlns:a16="http://schemas.microsoft.com/office/drawing/2014/main" id="{E82CFD87-1974-B21E-0FEF-FFD2DAB68B87}"/>
              </a:ext>
            </a:extLst>
          </p:cNvPr>
          <p:cNvPicPr>
            <a:picLocks noChangeAspect="1"/>
          </p:cNvPicPr>
          <p:nvPr/>
        </p:nvPicPr>
        <p:blipFill rotWithShape="1">
          <a:blip r:embed="rId12">
            <a:clrChange>
              <a:clrFrom>
                <a:srgbClr val="000000"/>
              </a:clrFrom>
              <a:clrTo>
                <a:srgbClr val="000000">
                  <a:alpha val="0"/>
                </a:srgbClr>
              </a:clrTo>
            </a:clrChange>
          </a:blip>
          <a:srcRect l="26323"/>
          <a:stretch/>
        </p:blipFill>
        <p:spPr>
          <a:xfrm>
            <a:off x="19425278" y="355421"/>
            <a:ext cx="6694715" cy="2693130"/>
          </a:xfrm>
          <a:prstGeom prst="rect">
            <a:avLst/>
          </a:prstGeom>
        </p:spPr>
      </p:pic>
      <p:pic>
        <p:nvPicPr>
          <p:cNvPr id="8" name="Afbeelding 7">
            <a:extLst>
              <a:ext uri="{FF2B5EF4-FFF2-40B4-BE49-F238E27FC236}">
                <a16:creationId xmlns:a16="http://schemas.microsoft.com/office/drawing/2014/main" id="{9F689F59-1462-A614-5BD4-44E95F4DF4CB}"/>
              </a:ext>
            </a:extLst>
          </p:cNvPr>
          <p:cNvPicPr>
            <a:picLocks noChangeAspect="1"/>
          </p:cNvPicPr>
          <p:nvPr/>
        </p:nvPicPr>
        <p:blipFill>
          <a:blip r:embed="rId13">
            <a:clrChange>
              <a:clrFrom>
                <a:srgbClr val="000000"/>
              </a:clrFrom>
              <a:clrTo>
                <a:srgbClr val="000000">
                  <a:alpha val="0"/>
                </a:srgbClr>
              </a:clrTo>
            </a:clrChange>
          </a:blip>
          <a:stretch>
            <a:fillRect/>
          </a:stretch>
        </p:blipFill>
        <p:spPr>
          <a:xfrm>
            <a:off x="26397641" y="9328519"/>
            <a:ext cx="3377611" cy="10090348"/>
          </a:xfrm>
          <a:prstGeom prst="rect">
            <a:avLst/>
          </a:prstGeom>
        </p:spPr>
      </p:pic>
      <p:pic>
        <p:nvPicPr>
          <p:cNvPr id="14" name="Afbeelding 13">
            <a:extLst>
              <a:ext uri="{FF2B5EF4-FFF2-40B4-BE49-F238E27FC236}">
                <a16:creationId xmlns:a16="http://schemas.microsoft.com/office/drawing/2014/main" id="{2AD45FA9-E4FA-D65B-47F7-31EE9267CF86}"/>
              </a:ext>
            </a:extLst>
          </p:cNvPr>
          <p:cNvPicPr>
            <a:picLocks noChangeAspect="1"/>
          </p:cNvPicPr>
          <p:nvPr/>
        </p:nvPicPr>
        <p:blipFill rotWithShape="1">
          <a:blip r:embed="rId14">
            <a:clrChange>
              <a:clrFrom>
                <a:srgbClr val="000000"/>
              </a:clrFrom>
              <a:clrTo>
                <a:srgbClr val="000000">
                  <a:alpha val="0"/>
                </a:srgbClr>
              </a:clrTo>
            </a:clrChange>
          </a:blip>
          <a:srcRect l="1" r="-1122" b="24398"/>
          <a:stretch/>
        </p:blipFill>
        <p:spPr>
          <a:xfrm>
            <a:off x="346386" y="7196853"/>
            <a:ext cx="2494787" cy="9817518"/>
          </a:xfrm>
          <a:prstGeom prst="rect">
            <a:avLst/>
          </a:prstGeom>
        </p:spPr>
      </p:pic>
    </p:spTree>
    <p:extLst>
      <p:ext uri="{BB962C8B-B14F-4D97-AF65-F5344CB8AC3E}">
        <p14:creationId xmlns:p14="http://schemas.microsoft.com/office/powerpoint/2010/main" val="599000047"/>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Kantoorthema">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252</TotalTime>
  <Words>277</Words>
  <Application>Microsoft Office PowerPoint</Application>
  <PresentationFormat>Aangepast</PresentationFormat>
  <Paragraphs>46</Paragraphs>
  <Slides>1</Slides>
  <Notes>1</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vt:i4>
      </vt:variant>
    </vt:vector>
  </HeadingPairs>
  <TitlesOfParts>
    <vt:vector size="5" baseType="lpstr">
      <vt:lpstr>Aptos</vt:lpstr>
      <vt:lpstr>Aptos Display</vt:lpstr>
      <vt:lpstr>Arial</vt:lpstr>
      <vt:lpstr>Kantoorthema</vt:lpstr>
      <vt:lpstr>That’s Sick! Een ziekte simulatie via het SIR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Oldhoff L, Loes</dc:creator>
  <cp:lastModifiedBy>Oldhoff L, Loes</cp:lastModifiedBy>
  <cp:revision>2</cp:revision>
  <dcterms:created xsi:type="dcterms:W3CDTF">2024-09-16T08:23:43Z</dcterms:created>
  <dcterms:modified xsi:type="dcterms:W3CDTF">2024-09-18T11:05:01Z</dcterms:modified>
</cp:coreProperties>
</file>