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912B5-3CBB-45BE-B28D-0A770FFA1584}" v="161" dt="2023-02-21T23:51:06.311"/>
    <p1510:client id="{C670E2AB-BF70-41E9-B54C-DC9CA21EB9C2}" v="12" dt="2023-02-21T23:53:23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4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3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7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4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5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9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Рисунок 5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0EE4444A-0F40-6ACF-7E19-7FD6F7199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0" b="1449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078" y="722902"/>
            <a:ext cx="4225893" cy="3077253"/>
          </a:xfrm>
        </p:spPr>
        <p:txBody>
          <a:bodyPr>
            <a:normAutofit/>
          </a:bodyPr>
          <a:lstStyle/>
          <a:p>
            <a:br>
              <a:rPr lang="ru-RU" dirty="0"/>
            </a:br>
            <a:br>
              <a:rPr lang="ru-RU" dirty="0"/>
            </a:br>
            <a:r>
              <a:rPr lang="ru-RU"/>
              <a:t>MEOW-KA</a:t>
            </a:r>
          </a:p>
          <a:p>
            <a:endParaRPr lang="ru-RU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EF5AA-DC95-07ED-EECA-7020718D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2338318"/>
            <a:ext cx="4499914" cy="1817638"/>
          </a:xfrm>
        </p:spPr>
        <p:txBody>
          <a:bodyPr/>
          <a:lstStyle/>
          <a:p>
            <a:r>
              <a:rPr lang="ru-RU" sz="5400" dirty="0">
                <a:ea typeface="+mj-lt"/>
                <a:cs typeface="+mj-lt"/>
              </a:rPr>
              <a:t>Методика разработки</a:t>
            </a:r>
            <a:endParaRPr lang="ru-RU" sz="5400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83E99BD-C70A-FF49-17E9-B070A0CC1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0584" y="813574"/>
            <a:ext cx="6644136" cy="5219700"/>
          </a:xfrm>
        </p:spPr>
      </p:pic>
    </p:spTree>
    <p:extLst>
      <p:ext uri="{BB962C8B-B14F-4D97-AF65-F5344CB8AC3E}">
        <p14:creationId xmlns:p14="http://schemas.microsoft.com/office/powerpoint/2010/main" val="17499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D956E-DD81-ECF1-0949-4AAAB6B0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Дизайн Сайта 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8A9068D-F793-E004-8121-E2861552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9" y="721081"/>
            <a:ext cx="4394302" cy="544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7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AF83C-0E2D-A7B9-0044-13C8867B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1" y="4912669"/>
            <a:ext cx="4918864" cy="9539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Главное меню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C77D799-DC8B-2564-1F9E-A60C3E372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6" r="16429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1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0468A-62A7-EDAC-D225-29524C68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из уровней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5F05037-7632-22E7-22DE-E5EA67C8A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23" y="1603120"/>
            <a:ext cx="5029199" cy="36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2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87294-6FBD-9353-F34C-CEB87C95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265" y="3240072"/>
            <a:ext cx="6597049" cy="26975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Главный герой игры</a:t>
            </a:r>
          </a:p>
        </p:txBody>
      </p:sp>
      <p:pic>
        <p:nvPicPr>
          <p:cNvPr id="5" name="Рисунок 5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DD18EF97-415B-4E97-3490-913DEC532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22" r="18105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6" descr="Изображение выглядит как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22D73C7D-DA80-C421-C9CB-C332FC4C8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DCA6B-66A3-D5FA-411B-665EDE7F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Спасибо за внимание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CosineVTI</vt:lpstr>
      <vt:lpstr>  MEOW-KA </vt:lpstr>
      <vt:lpstr>Методика разработки</vt:lpstr>
      <vt:lpstr>Дизайн Сайта </vt:lpstr>
      <vt:lpstr>Главное меню</vt:lpstr>
      <vt:lpstr>Один из уровней</vt:lpstr>
      <vt:lpstr>Главный герой игры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81</cp:revision>
  <dcterms:created xsi:type="dcterms:W3CDTF">2023-02-21T23:28:42Z</dcterms:created>
  <dcterms:modified xsi:type="dcterms:W3CDTF">2023-02-21T23:53:32Z</dcterms:modified>
</cp:coreProperties>
</file>