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FECB2-DDFD-46FB-9CB6-4A57D3B2C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2A189-226E-4A32-8BE2-B1EF53E7D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2AD7F-70DC-4FCA-8D77-C37B36F29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93D2-E987-4B53-BD28-386AD54E41EC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098BE-E150-4670-BE49-E81A105E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5F530-7B03-4BE8-B89D-B5881F1F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0F97-9244-4517-BB88-3AEF4BF1D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102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DCFF7-49C8-4A2B-A581-31B2483A5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CCE0C-FD15-4D07-8BBC-3DACA5AD3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70F34-0BC7-4AC0-8E48-F9E9E1CE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93D2-E987-4B53-BD28-386AD54E41EC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D2770-B9FB-4F33-BF65-7B2A0E446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50541-5FD0-438E-B144-CEA1E25C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0F97-9244-4517-BB88-3AEF4BF1D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88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9AC70A-FD68-40C3-9BD7-2526C8602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A986B-95F3-40B2-9F1D-9708AECEF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8B1AD-D8D3-417D-9EDA-919C5574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93D2-E987-4B53-BD28-386AD54E41EC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2E4F8-3973-42F4-99D0-1FE60D04E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16EC5-726E-4683-934E-C8C63591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0F97-9244-4517-BB88-3AEF4BF1D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154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EAB5-6F62-4CD9-A4D9-8CD249ED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5B870-90BC-4602-8EA6-3B1A313D1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119E5-8634-4320-A5EB-ECBBF2BD7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93D2-E987-4B53-BD28-386AD54E41EC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3051E-A894-4838-9133-4FD0829C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EA25C-441E-4232-A4C4-F462F46B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0F97-9244-4517-BB88-3AEF4BF1D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657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4F56C-7EF2-4BAD-AD20-1AEE8F04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C8AC8-3D59-43C8-844D-16AF9393F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E4C68-247E-45C0-B4A2-AB385998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93D2-E987-4B53-BD28-386AD54E41EC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9EBE8-8D98-4AA5-B456-B669E970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97575-6051-4FCA-BCDA-C8DA329D8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0F97-9244-4517-BB88-3AEF4BF1D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865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1EEE2-4854-4750-9D35-4EB45221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67B3F-B5ED-4E09-A0F0-F446FE861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B3157-0041-47B3-9BFB-C26E4034C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46B63-4CB1-4B5D-8EFA-3EBAAC1CF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93D2-E987-4B53-BD28-386AD54E41EC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48F4F-DF85-4FFF-A87F-94C80B16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A92A2-7AE3-4673-89A2-37C61A3F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0F97-9244-4517-BB88-3AEF4BF1D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162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716AE-5E05-4AB2-B422-182EBB000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4828F-0C8C-425D-A044-58E8E6573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1A31-A636-4D7F-BD98-7EAB3CF10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B1D1FB-6BCF-4A62-861D-03269683A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1145D2-B342-4E0E-ADD6-EB0698B7B2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C58E96-D7EC-4DF2-AB3A-F800FF1B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93D2-E987-4B53-BD28-386AD54E41EC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0644B4-1BF1-40B0-AC7D-DBDA60692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0FD047-1057-4723-A710-93F63FA8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0F97-9244-4517-BB88-3AEF4BF1D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647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D082-0398-44DC-A08C-5C48E41DF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E6230C-F878-4B36-A1F9-939407C9F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93D2-E987-4B53-BD28-386AD54E41EC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13D3A5-F809-47BF-8B9E-D31413101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DCF7A8-FC62-45A5-9C69-A80E212F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0F97-9244-4517-BB88-3AEF4BF1D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916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15D18B-F839-4B9E-A4AB-4BBA2429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93D2-E987-4B53-BD28-386AD54E41EC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03FFC7-E8A7-4079-8232-ABB31F3FD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2FF06-FE10-45C2-8759-32A133800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0F97-9244-4517-BB88-3AEF4BF1D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54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BA52-BFEB-49F2-8C4F-1D964322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96450-4500-4849-A74C-BAC30686A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3376C-9C39-4519-AB02-D1EC44480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19AB1-26CE-45CB-879F-FCB817BD7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93D2-E987-4B53-BD28-386AD54E41EC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C615B-6306-43D5-A5D4-EEBDD26C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B36FE-4202-42B2-8408-A824920EA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0F97-9244-4517-BB88-3AEF4BF1D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77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91C9-782B-4145-AC04-034657B3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683F08-D70D-4C5E-814B-F9BC849782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D8CFE-D765-4141-831D-F29F950C9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0EC9C-4D9A-4F7C-A67E-D9AEA4585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93D2-E987-4B53-BD28-386AD54E41EC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96398-A28C-4086-892D-08801444D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33FC9-BFC6-4596-9721-4825F189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0F97-9244-4517-BB88-3AEF4BF1D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15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324A78-9500-4698-B586-17ED00132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983F0-9E43-4C05-A0D7-A3B67D1C2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BF547-31DB-4D95-B7DD-89575103F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C93D2-E987-4B53-BD28-386AD54E41EC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2DBB6-641D-48AC-AC97-103127527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9B6AA-7EBD-4960-9465-497AFAA63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70F97-9244-4517-BB88-3AEF4BF1D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374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C4B52-FEF7-4162-B9DC-F55ABDB74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04" y="70803"/>
            <a:ext cx="6723888" cy="706437"/>
          </a:xfrm>
        </p:spPr>
        <p:txBody>
          <a:bodyPr>
            <a:noAutofit/>
          </a:bodyPr>
          <a:lstStyle/>
          <a:p>
            <a:r>
              <a:rPr lang="en-CA" sz="4000" dirty="0"/>
              <a:t>Programming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6BDA8E-A754-4F74-AC80-170D99E0A298}"/>
              </a:ext>
            </a:extLst>
          </p:cNvPr>
          <p:cNvSpPr/>
          <p:nvPr/>
        </p:nvSpPr>
        <p:spPr>
          <a:xfrm>
            <a:off x="1399032" y="1756593"/>
            <a:ext cx="1161288" cy="273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1AFD6D-230E-4FB6-A279-00E9DABAFCEA}"/>
              </a:ext>
            </a:extLst>
          </p:cNvPr>
          <p:cNvCxnSpPr/>
          <p:nvPr/>
        </p:nvCxnSpPr>
        <p:spPr>
          <a:xfrm>
            <a:off x="1399032" y="1921185"/>
            <a:ext cx="116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ADD1FA-366A-4D02-9313-CEE95990DA0C}"/>
              </a:ext>
            </a:extLst>
          </p:cNvPr>
          <p:cNvCxnSpPr/>
          <p:nvPr/>
        </p:nvCxnSpPr>
        <p:spPr>
          <a:xfrm>
            <a:off x="1399032" y="2076633"/>
            <a:ext cx="116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93BCD3-5CC2-4F17-AF6E-5C39FB0DD91C}"/>
              </a:ext>
            </a:extLst>
          </p:cNvPr>
          <p:cNvCxnSpPr/>
          <p:nvPr/>
        </p:nvCxnSpPr>
        <p:spPr>
          <a:xfrm>
            <a:off x="1399032" y="4326057"/>
            <a:ext cx="116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95A8AB-6DFF-46E7-AC2C-5F686FC5EA7A}"/>
              </a:ext>
            </a:extLst>
          </p:cNvPr>
          <p:cNvCxnSpPr/>
          <p:nvPr/>
        </p:nvCxnSpPr>
        <p:spPr>
          <a:xfrm>
            <a:off x="1399032" y="4152321"/>
            <a:ext cx="116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776FCD6-F680-41C5-8B1A-38F4819A5A01}"/>
              </a:ext>
            </a:extLst>
          </p:cNvPr>
          <p:cNvSpPr txBox="1"/>
          <p:nvPr/>
        </p:nvSpPr>
        <p:spPr>
          <a:xfrm>
            <a:off x="1807994" y="2938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61A63B-03DC-414D-978C-D692E9C40B46}"/>
              </a:ext>
            </a:extLst>
          </p:cNvPr>
          <p:cNvSpPr txBox="1"/>
          <p:nvPr/>
        </p:nvSpPr>
        <p:spPr>
          <a:xfrm>
            <a:off x="1848069" y="169447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22C253-D116-4937-BE8B-FF1C97B13954}"/>
              </a:ext>
            </a:extLst>
          </p:cNvPr>
          <p:cNvSpPr txBox="1"/>
          <p:nvPr/>
        </p:nvSpPr>
        <p:spPr>
          <a:xfrm>
            <a:off x="1807994" y="1868212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R1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A14064-BBC5-40A9-B0F6-166D2857D341}"/>
              </a:ext>
            </a:extLst>
          </p:cNvPr>
          <p:cNvSpPr txBox="1"/>
          <p:nvPr/>
        </p:nvSpPr>
        <p:spPr>
          <a:xfrm>
            <a:off x="1620797" y="4275766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R63 / SP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0638AA-9B92-4D0A-85BD-A7793010EC54}"/>
              </a:ext>
            </a:extLst>
          </p:cNvPr>
          <p:cNvSpPr txBox="1"/>
          <p:nvPr/>
        </p:nvSpPr>
        <p:spPr>
          <a:xfrm>
            <a:off x="2387035" y="147502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1BC999-C52E-494E-8A10-5A19495B94CB}"/>
              </a:ext>
            </a:extLst>
          </p:cNvPr>
          <p:cNvSpPr txBox="1"/>
          <p:nvPr/>
        </p:nvSpPr>
        <p:spPr>
          <a:xfrm>
            <a:off x="1290823" y="147045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63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538CC-4C07-430A-9F57-63D2196E9C5F}"/>
              </a:ext>
            </a:extLst>
          </p:cNvPr>
          <p:cNvSpPr/>
          <p:nvPr/>
        </p:nvSpPr>
        <p:spPr>
          <a:xfrm>
            <a:off x="1030946" y="1752021"/>
            <a:ext cx="188228" cy="273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72341E-F91C-4011-836C-C443BE1B877E}"/>
              </a:ext>
            </a:extLst>
          </p:cNvPr>
          <p:cNvCxnSpPr/>
          <p:nvPr/>
        </p:nvCxnSpPr>
        <p:spPr>
          <a:xfrm flipH="1">
            <a:off x="1030946" y="1921185"/>
            <a:ext cx="188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51076A3-26B9-4F59-9371-B581594AFB84}"/>
              </a:ext>
            </a:extLst>
          </p:cNvPr>
          <p:cNvCxnSpPr/>
          <p:nvPr/>
        </p:nvCxnSpPr>
        <p:spPr>
          <a:xfrm flipH="1">
            <a:off x="1030946" y="2076633"/>
            <a:ext cx="188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EB36BE-3EF6-4833-98F8-98A7768BC409}"/>
              </a:ext>
            </a:extLst>
          </p:cNvPr>
          <p:cNvCxnSpPr/>
          <p:nvPr/>
        </p:nvCxnSpPr>
        <p:spPr>
          <a:xfrm flipH="1">
            <a:off x="1030946" y="4152321"/>
            <a:ext cx="188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F1A58E-861F-49EA-BA80-69F2FBB48113}"/>
              </a:ext>
            </a:extLst>
          </p:cNvPr>
          <p:cNvCxnSpPr/>
          <p:nvPr/>
        </p:nvCxnSpPr>
        <p:spPr>
          <a:xfrm flipH="1">
            <a:off x="1030946" y="4326057"/>
            <a:ext cx="188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290CB66-AEA8-41B7-AC36-7C5CE3BCC2E5}"/>
              </a:ext>
            </a:extLst>
          </p:cNvPr>
          <p:cNvSpPr txBox="1"/>
          <p:nvPr/>
        </p:nvSpPr>
        <p:spPr>
          <a:xfrm>
            <a:off x="1002608" y="148968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32631F-6285-4D39-ADA2-006DCC18EB43}"/>
              </a:ext>
            </a:extLst>
          </p:cNvPr>
          <p:cNvSpPr txBox="1"/>
          <p:nvPr/>
        </p:nvSpPr>
        <p:spPr>
          <a:xfrm>
            <a:off x="1632583" y="1143162"/>
            <a:ext cx="629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Integer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C8B529-6460-42F2-9777-5227D14125C1}"/>
              </a:ext>
            </a:extLst>
          </p:cNvPr>
          <p:cNvSpPr/>
          <p:nvPr/>
        </p:nvSpPr>
        <p:spPr>
          <a:xfrm>
            <a:off x="3051872" y="1752021"/>
            <a:ext cx="1730439" cy="273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CDD5FAC-0466-47FE-AE7B-2EC70D906117}"/>
              </a:ext>
            </a:extLst>
          </p:cNvPr>
          <p:cNvCxnSpPr>
            <a:cxnSpLocks/>
          </p:cNvCxnSpPr>
          <p:nvPr/>
        </p:nvCxnSpPr>
        <p:spPr>
          <a:xfrm>
            <a:off x="3051873" y="1916613"/>
            <a:ext cx="1730438" cy="4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0CC89D1-D833-4FE9-942E-CBB84366B11C}"/>
              </a:ext>
            </a:extLst>
          </p:cNvPr>
          <p:cNvCxnSpPr>
            <a:cxnSpLocks/>
          </p:cNvCxnSpPr>
          <p:nvPr/>
        </p:nvCxnSpPr>
        <p:spPr>
          <a:xfrm>
            <a:off x="3051873" y="2072061"/>
            <a:ext cx="1730438" cy="4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6479162-FE13-4A47-AF99-789F23426FE0}"/>
              </a:ext>
            </a:extLst>
          </p:cNvPr>
          <p:cNvCxnSpPr>
            <a:cxnSpLocks/>
          </p:cNvCxnSpPr>
          <p:nvPr/>
        </p:nvCxnSpPr>
        <p:spPr>
          <a:xfrm>
            <a:off x="3051873" y="4321485"/>
            <a:ext cx="1730438" cy="4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2C5CF02-94F8-4F49-9136-3E94839F0BF1}"/>
              </a:ext>
            </a:extLst>
          </p:cNvPr>
          <p:cNvCxnSpPr>
            <a:cxnSpLocks/>
          </p:cNvCxnSpPr>
          <p:nvPr/>
        </p:nvCxnSpPr>
        <p:spPr>
          <a:xfrm>
            <a:off x="3051873" y="4147749"/>
            <a:ext cx="17304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8F0860A-3A59-4816-B6C6-D1D16C263D3C}"/>
              </a:ext>
            </a:extLst>
          </p:cNvPr>
          <p:cNvSpPr txBox="1"/>
          <p:nvPr/>
        </p:nvSpPr>
        <p:spPr>
          <a:xfrm>
            <a:off x="3689162" y="296370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737BD6-3553-4745-B731-2F4E56190F49}"/>
              </a:ext>
            </a:extLst>
          </p:cNvPr>
          <p:cNvSpPr txBox="1"/>
          <p:nvPr/>
        </p:nvSpPr>
        <p:spPr>
          <a:xfrm>
            <a:off x="3632256" y="1698185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+0.0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5C788A-C971-44E9-939D-C96C7C961F3A}"/>
              </a:ext>
            </a:extLst>
          </p:cNvPr>
          <p:cNvSpPr txBox="1"/>
          <p:nvPr/>
        </p:nvSpPr>
        <p:spPr>
          <a:xfrm>
            <a:off x="3714306" y="1872888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F1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F90441-08DD-4784-A06A-99AFED9B58B3}"/>
              </a:ext>
            </a:extLst>
          </p:cNvPr>
          <p:cNvSpPr txBox="1"/>
          <p:nvPr/>
        </p:nvSpPr>
        <p:spPr>
          <a:xfrm>
            <a:off x="3675033" y="4270250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F63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3651D6-5099-4616-8219-611375F8351D}"/>
              </a:ext>
            </a:extLst>
          </p:cNvPr>
          <p:cNvSpPr txBox="1"/>
          <p:nvPr/>
        </p:nvSpPr>
        <p:spPr>
          <a:xfrm>
            <a:off x="4588846" y="14626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BA11CE-C445-4D52-AA1F-633427F75B5F}"/>
              </a:ext>
            </a:extLst>
          </p:cNvPr>
          <p:cNvSpPr txBox="1"/>
          <p:nvPr/>
        </p:nvSpPr>
        <p:spPr>
          <a:xfrm>
            <a:off x="2943664" y="146587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79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9CC94D-21C0-44C9-8C0F-9E5E5863EBD2}"/>
              </a:ext>
            </a:extLst>
          </p:cNvPr>
          <p:cNvSpPr txBox="1"/>
          <p:nvPr/>
        </p:nvSpPr>
        <p:spPr>
          <a:xfrm>
            <a:off x="3360588" y="1126131"/>
            <a:ext cx="1054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Floating-Point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B7FF69B-C8B7-40F9-8152-48452F15070D}"/>
              </a:ext>
            </a:extLst>
          </p:cNvPr>
          <p:cNvSpPr/>
          <p:nvPr/>
        </p:nvSpPr>
        <p:spPr>
          <a:xfrm>
            <a:off x="5214862" y="1752021"/>
            <a:ext cx="1161288" cy="969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49F8990-936D-44FB-97B2-A28218487C70}"/>
              </a:ext>
            </a:extLst>
          </p:cNvPr>
          <p:cNvCxnSpPr/>
          <p:nvPr/>
        </p:nvCxnSpPr>
        <p:spPr>
          <a:xfrm>
            <a:off x="5214862" y="1916613"/>
            <a:ext cx="116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0963E25-35BC-4A78-9BA0-A7AB280B0E34}"/>
              </a:ext>
            </a:extLst>
          </p:cNvPr>
          <p:cNvCxnSpPr/>
          <p:nvPr/>
        </p:nvCxnSpPr>
        <p:spPr>
          <a:xfrm>
            <a:off x="5214862" y="2072061"/>
            <a:ext cx="116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8773366-A353-43D5-BF11-473770B53AB3}"/>
              </a:ext>
            </a:extLst>
          </p:cNvPr>
          <p:cNvCxnSpPr/>
          <p:nvPr/>
        </p:nvCxnSpPr>
        <p:spPr>
          <a:xfrm>
            <a:off x="5214862" y="2501937"/>
            <a:ext cx="116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C18559A-E0D4-47BC-9959-617391224AB9}"/>
              </a:ext>
            </a:extLst>
          </p:cNvPr>
          <p:cNvCxnSpPr/>
          <p:nvPr/>
        </p:nvCxnSpPr>
        <p:spPr>
          <a:xfrm>
            <a:off x="5214862" y="2325305"/>
            <a:ext cx="116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357FD6B-DEEC-47B6-ACEA-C45248A7B79F}"/>
              </a:ext>
            </a:extLst>
          </p:cNvPr>
          <p:cNvSpPr txBox="1"/>
          <p:nvPr/>
        </p:nvSpPr>
        <p:spPr>
          <a:xfrm>
            <a:off x="5623824" y="195597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…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4BB70EA-2FA5-426E-A6CA-EA24FB9B5439}"/>
              </a:ext>
            </a:extLst>
          </p:cNvPr>
          <p:cNvSpPr txBox="1"/>
          <p:nvPr/>
        </p:nvSpPr>
        <p:spPr>
          <a:xfrm>
            <a:off x="5663899" y="168990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77D438-DD15-4B33-9305-993498DA0972}"/>
              </a:ext>
            </a:extLst>
          </p:cNvPr>
          <p:cNvSpPr txBox="1"/>
          <p:nvPr/>
        </p:nvSpPr>
        <p:spPr>
          <a:xfrm>
            <a:off x="5499780" y="1854862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L1 / RA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560C58-CAFA-43A0-9AE0-E2B6698ECC22}"/>
              </a:ext>
            </a:extLst>
          </p:cNvPr>
          <p:cNvSpPr txBox="1"/>
          <p:nvPr/>
        </p:nvSpPr>
        <p:spPr>
          <a:xfrm>
            <a:off x="5511972" y="2480752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L7 / PC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DB73037-9F55-428C-A796-45758963B536}"/>
              </a:ext>
            </a:extLst>
          </p:cNvPr>
          <p:cNvSpPr txBox="1"/>
          <p:nvPr/>
        </p:nvSpPr>
        <p:spPr>
          <a:xfrm>
            <a:off x="5466286" y="2264530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L6 / XRA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3B2CD2-4EDB-41E7-8795-6AA188683D07}"/>
              </a:ext>
            </a:extLst>
          </p:cNvPr>
          <p:cNvSpPr txBox="1"/>
          <p:nvPr/>
        </p:nvSpPr>
        <p:spPr>
          <a:xfrm>
            <a:off x="6220738" y="145452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49A72A-0FDB-47F0-91AD-26D75375AFC3}"/>
              </a:ext>
            </a:extLst>
          </p:cNvPr>
          <p:cNvSpPr txBox="1"/>
          <p:nvPr/>
        </p:nvSpPr>
        <p:spPr>
          <a:xfrm>
            <a:off x="5124526" y="144995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63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3855BB-061D-4289-A88F-B86DA56A92F8}"/>
              </a:ext>
            </a:extLst>
          </p:cNvPr>
          <p:cNvSpPr txBox="1"/>
          <p:nvPr/>
        </p:nvSpPr>
        <p:spPr>
          <a:xfrm>
            <a:off x="5235968" y="1130938"/>
            <a:ext cx="1031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Link Registers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7DF36C-56F9-4D69-A24C-A865C1876254}"/>
              </a:ext>
            </a:extLst>
          </p:cNvPr>
          <p:cNvSpPr/>
          <p:nvPr/>
        </p:nvSpPr>
        <p:spPr>
          <a:xfrm>
            <a:off x="6098699" y="3534303"/>
            <a:ext cx="301256" cy="969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51C828E-6276-42BC-B0D7-84EFCD3BD0EA}"/>
              </a:ext>
            </a:extLst>
          </p:cNvPr>
          <p:cNvCxnSpPr>
            <a:cxnSpLocks/>
          </p:cNvCxnSpPr>
          <p:nvPr/>
        </p:nvCxnSpPr>
        <p:spPr>
          <a:xfrm>
            <a:off x="6098699" y="3698895"/>
            <a:ext cx="301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D78E496-115D-440B-956E-3307F382840B}"/>
              </a:ext>
            </a:extLst>
          </p:cNvPr>
          <p:cNvCxnSpPr>
            <a:cxnSpLocks/>
          </p:cNvCxnSpPr>
          <p:nvPr/>
        </p:nvCxnSpPr>
        <p:spPr>
          <a:xfrm>
            <a:off x="6098699" y="3854343"/>
            <a:ext cx="301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73B41DF-B59C-4468-8412-9A399829CD54}"/>
              </a:ext>
            </a:extLst>
          </p:cNvPr>
          <p:cNvCxnSpPr>
            <a:cxnSpLocks/>
          </p:cNvCxnSpPr>
          <p:nvPr/>
        </p:nvCxnSpPr>
        <p:spPr>
          <a:xfrm>
            <a:off x="6098699" y="4284219"/>
            <a:ext cx="301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BECF62F-7BDE-45E2-B37F-34760B2DA817}"/>
              </a:ext>
            </a:extLst>
          </p:cNvPr>
          <p:cNvCxnSpPr>
            <a:cxnSpLocks/>
          </p:cNvCxnSpPr>
          <p:nvPr/>
        </p:nvCxnSpPr>
        <p:spPr>
          <a:xfrm>
            <a:off x="6098699" y="4107587"/>
            <a:ext cx="301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9B5FD18-60EE-447B-B9CB-1BA1EF64D9FF}"/>
              </a:ext>
            </a:extLst>
          </p:cNvPr>
          <p:cNvSpPr txBox="1"/>
          <p:nvPr/>
        </p:nvSpPr>
        <p:spPr>
          <a:xfrm>
            <a:off x="6013572" y="375667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…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F1AC691-87CC-4EE8-A0BF-A5DC769EF5D5}"/>
              </a:ext>
            </a:extLst>
          </p:cNvPr>
          <p:cNvSpPr txBox="1"/>
          <p:nvPr/>
        </p:nvSpPr>
        <p:spPr>
          <a:xfrm>
            <a:off x="6050009" y="3477077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Cr0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7C4D96-A027-4BE6-8F80-2877D77FC328}"/>
              </a:ext>
            </a:extLst>
          </p:cNvPr>
          <p:cNvSpPr txBox="1"/>
          <p:nvPr/>
        </p:nvSpPr>
        <p:spPr>
          <a:xfrm>
            <a:off x="6045610" y="363747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Cr1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C90C09C-3559-46F8-BCC8-61E171387AC9}"/>
              </a:ext>
            </a:extLst>
          </p:cNvPr>
          <p:cNvSpPr txBox="1"/>
          <p:nvPr/>
        </p:nvSpPr>
        <p:spPr>
          <a:xfrm>
            <a:off x="6045610" y="427025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Cr7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B7EA034-D9E5-4B3F-B788-194D7ADDB597}"/>
              </a:ext>
            </a:extLst>
          </p:cNvPr>
          <p:cNvSpPr txBox="1"/>
          <p:nvPr/>
        </p:nvSpPr>
        <p:spPr>
          <a:xfrm>
            <a:off x="6045610" y="4063795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Cr6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6817894-FC29-4640-8FB8-10E266899A6D}"/>
              </a:ext>
            </a:extLst>
          </p:cNvPr>
          <p:cNvSpPr txBox="1"/>
          <p:nvPr/>
        </p:nvSpPr>
        <p:spPr>
          <a:xfrm>
            <a:off x="6244543" y="32368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4C96E9-6C87-4AB1-AE86-F12F6DF84F1D}"/>
              </a:ext>
            </a:extLst>
          </p:cNvPr>
          <p:cNvSpPr txBox="1"/>
          <p:nvPr/>
        </p:nvSpPr>
        <p:spPr>
          <a:xfrm>
            <a:off x="5999429" y="3243219"/>
            <a:ext cx="221594" cy="283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F3EB6AF-E779-4166-98F6-A1C170F219DC}"/>
              </a:ext>
            </a:extLst>
          </p:cNvPr>
          <p:cNvSpPr txBox="1"/>
          <p:nvPr/>
        </p:nvSpPr>
        <p:spPr>
          <a:xfrm>
            <a:off x="5183934" y="2946469"/>
            <a:ext cx="1350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Compare Registers</a:t>
            </a:r>
          </a:p>
        </p:txBody>
      </p:sp>
    </p:spTree>
    <p:extLst>
      <p:ext uri="{BB962C8B-B14F-4D97-AF65-F5344CB8AC3E}">
        <p14:creationId xmlns:p14="http://schemas.microsoft.com/office/powerpoint/2010/main" val="3098042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7B247C-8FA9-42FD-A14B-64979207B67A}"/>
              </a:ext>
            </a:extLst>
          </p:cNvPr>
          <p:cNvSpPr/>
          <p:nvPr/>
        </p:nvSpPr>
        <p:spPr>
          <a:xfrm>
            <a:off x="1399032" y="1756593"/>
            <a:ext cx="1161288" cy="273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5C832B-D419-4E79-A5A4-CA8AC7A85848}"/>
              </a:ext>
            </a:extLst>
          </p:cNvPr>
          <p:cNvCxnSpPr/>
          <p:nvPr/>
        </p:nvCxnSpPr>
        <p:spPr>
          <a:xfrm>
            <a:off x="1399032" y="1921185"/>
            <a:ext cx="116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0C9798-26F2-483E-A66C-466D5B206AFA}"/>
              </a:ext>
            </a:extLst>
          </p:cNvPr>
          <p:cNvCxnSpPr/>
          <p:nvPr/>
        </p:nvCxnSpPr>
        <p:spPr>
          <a:xfrm>
            <a:off x="1399032" y="2076633"/>
            <a:ext cx="116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3E15DF-58EC-4E80-97C9-C9F60662DD83}"/>
              </a:ext>
            </a:extLst>
          </p:cNvPr>
          <p:cNvCxnSpPr/>
          <p:nvPr/>
        </p:nvCxnSpPr>
        <p:spPr>
          <a:xfrm>
            <a:off x="1399032" y="4326057"/>
            <a:ext cx="116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ED0737-CABB-4755-B0FA-C964E7897770}"/>
              </a:ext>
            </a:extLst>
          </p:cNvPr>
          <p:cNvCxnSpPr/>
          <p:nvPr/>
        </p:nvCxnSpPr>
        <p:spPr>
          <a:xfrm>
            <a:off x="1399032" y="4152321"/>
            <a:ext cx="116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436E898-2915-48AF-8E70-93FF9D08A9B6}"/>
              </a:ext>
            </a:extLst>
          </p:cNvPr>
          <p:cNvSpPr txBox="1"/>
          <p:nvPr/>
        </p:nvSpPr>
        <p:spPr>
          <a:xfrm>
            <a:off x="1807994" y="2938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90045D-FC69-4F38-AA77-0CD47A993602}"/>
              </a:ext>
            </a:extLst>
          </p:cNvPr>
          <p:cNvSpPr txBox="1"/>
          <p:nvPr/>
        </p:nvSpPr>
        <p:spPr>
          <a:xfrm>
            <a:off x="1848069" y="169447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68B7CB-D958-4FD9-BBB5-573CAB1B9D19}"/>
              </a:ext>
            </a:extLst>
          </p:cNvPr>
          <p:cNvSpPr txBox="1"/>
          <p:nvPr/>
        </p:nvSpPr>
        <p:spPr>
          <a:xfrm>
            <a:off x="1807994" y="1868212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R1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15AF2-3242-4296-B8BA-D83350A6826E}"/>
              </a:ext>
            </a:extLst>
          </p:cNvPr>
          <p:cNvSpPr txBox="1"/>
          <p:nvPr/>
        </p:nvSpPr>
        <p:spPr>
          <a:xfrm>
            <a:off x="1620797" y="4275766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R63 / SP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7E522F-4499-4912-923A-42BD1EFE0593}"/>
              </a:ext>
            </a:extLst>
          </p:cNvPr>
          <p:cNvSpPr txBox="1"/>
          <p:nvPr/>
        </p:nvSpPr>
        <p:spPr>
          <a:xfrm>
            <a:off x="2387035" y="147502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F5259D-53C9-444F-83AE-0D54516DBE17}"/>
              </a:ext>
            </a:extLst>
          </p:cNvPr>
          <p:cNvSpPr txBox="1"/>
          <p:nvPr/>
        </p:nvSpPr>
        <p:spPr>
          <a:xfrm>
            <a:off x="1290823" y="147045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63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67BC5B-7D1C-4D48-B1D6-F41862F30BB2}"/>
              </a:ext>
            </a:extLst>
          </p:cNvPr>
          <p:cNvSpPr/>
          <p:nvPr/>
        </p:nvSpPr>
        <p:spPr>
          <a:xfrm>
            <a:off x="1030946" y="1752021"/>
            <a:ext cx="188228" cy="273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F191E3-A87A-44E8-B448-8108D5C586AB}"/>
              </a:ext>
            </a:extLst>
          </p:cNvPr>
          <p:cNvCxnSpPr/>
          <p:nvPr/>
        </p:nvCxnSpPr>
        <p:spPr>
          <a:xfrm flipH="1">
            <a:off x="1030946" y="1921185"/>
            <a:ext cx="188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75C376-2995-4D4D-85B9-B4524C83D38F}"/>
              </a:ext>
            </a:extLst>
          </p:cNvPr>
          <p:cNvCxnSpPr/>
          <p:nvPr/>
        </p:nvCxnSpPr>
        <p:spPr>
          <a:xfrm flipH="1">
            <a:off x="1030946" y="2076633"/>
            <a:ext cx="188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0D38CA-F728-44E8-8AB5-34C5FA6FDC6F}"/>
              </a:ext>
            </a:extLst>
          </p:cNvPr>
          <p:cNvCxnSpPr/>
          <p:nvPr/>
        </p:nvCxnSpPr>
        <p:spPr>
          <a:xfrm flipH="1">
            <a:off x="1030946" y="4152321"/>
            <a:ext cx="188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245A3D-DE66-4666-B704-F7909139B160}"/>
              </a:ext>
            </a:extLst>
          </p:cNvPr>
          <p:cNvCxnSpPr/>
          <p:nvPr/>
        </p:nvCxnSpPr>
        <p:spPr>
          <a:xfrm flipH="1">
            <a:off x="1030946" y="4326057"/>
            <a:ext cx="188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CF2C5FA-0497-4EBD-98EE-42DB8338A6FF}"/>
              </a:ext>
            </a:extLst>
          </p:cNvPr>
          <p:cNvSpPr txBox="1"/>
          <p:nvPr/>
        </p:nvSpPr>
        <p:spPr>
          <a:xfrm>
            <a:off x="938325" y="1479594"/>
            <a:ext cx="369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err="1"/>
              <a:t>Ptr</a:t>
            </a:r>
            <a:endParaRPr lang="en-CA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CA9583-CE15-4F44-A69C-02B22CBE18E1}"/>
              </a:ext>
            </a:extLst>
          </p:cNvPr>
          <p:cNvSpPr txBox="1"/>
          <p:nvPr/>
        </p:nvSpPr>
        <p:spPr>
          <a:xfrm>
            <a:off x="1022566" y="1133961"/>
            <a:ext cx="1508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General Purpose (64)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050AD2-2EEF-4314-8013-B10FAED8B0DE}"/>
              </a:ext>
            </a:extLst>
          </p:cNvPr>
          <p:cNvSpPr/>
          <p:nvPr/>
        </p:nvSpPr>
        <p:spPr>
          <a:xfrm>
            <a:off x="3158989" y="1767524"/>
            <a:ext cx="1161288" cy="969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942914F-6E22-401A-9232-37FAA02829DD}"/>
              </a:ext>
            </a:extLst>
          </p:cNvPr>
          <p:cNvCxnSpPr/>
          <p:nvPr/>
        </p:nvCxnSpPr>
        <p:spPr>
          <a:xfrm>
            <a:off x="3158989" y="1932116"/>
            <a:ext cx="116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DE75B6-9481-4E29-88F2-95D11BB8CB2F}"/>
              </a:ext>
            </a:extLst>
          </p:cNvPr>
          <p:cNvCxnSpPr/>
          <p:nvPr/>
        </p:nvCxnSpPr>
        <p:spPr>
          <a:xfrm>
            <a:off x="3158989" y="2087564"/>
            <a:ext cx="116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422129-1EA6-4D8B-AB11-F72BB2BA87EC}"/>
              </a:ext>
            </a:extLst>
          </p:cNvPr>
          <p:cNvCxnSpPr/>
          <p:nvPr/>
        </p:nvCxnSpPr>
        <p:spPr>
          <a:xfrm>
            <a:off x="3158989" y="2517440"/>
            <a:ext cx="116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5E6A2C2-8F8D-4F58-A76F-34EF58573157}"/>
              </a:ext>
            </a:extLst>
          </p:cNvPr>
          <p:cNvCxnSpPr/>
          <p:nvPr/>
        </p:nvCxnSpPr>
        <p:spPr>
          <a:xfrm>
            <a:off x="3158989" y="2340808"/>
            <a:ext cx="116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4B00C2F-2801-4FE8-8878-C68734397910}"/>
              </a:ext>
            </a:extLst>
          </p:cNvPr>
          <p:cNvSpPr txBox="1"/>
          <p:nvPr/>
        </p:nvSpPr>
        <p:spPr>
          <a:xfrm>
            <a:off x="3567951" y="197147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A3022D-4207-44FB-8A0B-5D1EC80D0794}"/>
              </a:ext>
            </a:extLst>
          </p:cNvPr>
          <p:cNvSpPr txBox="1"/>
          <p:nvPr/>
        </p:nvSpPr>
        <p:spPr>
          <a:xfrm>
            <a:off x="3608026" y="17054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81EEFA-10C2-4E60-9145-A2625CF3BAAD}"/>
              </a:ext>
            </a:extLst>
          </p:cNvPr>
          <p:cNvSpPr txBox="1"/>
          <p:nvPr/>
        </p:nvSpPr>
        <p:spPr>
          <a:xfrm>
            <a:off x="3443907" y="1870365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C1 / 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55C364-4B7F-4F09-A2F9-541E6BA5CE36}"/>
              </a:ext>
            </a:extLst>
          </p:cNvPr>
          <p:cNvSpPr txBox="1"/>
          <p:nvPr/>
        </p:nvSpPr>
        <p:spPr>
          <a:xfrm>
            <a:off x="3456099" y="2496255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C7 / PC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91C994-2C7F-4969-A6F8-8ADBE123C762}"/>
              </a:ext>
            </a:extLst>
          </p:cNvPr>
          <p:cNvSpPr txBox="1"/>
          <p:nvPr/>
        </p:nvSpPr>
        <p:spPr>
          <a:xfrm>
            <a:off x="3410413" y="2280033"/>
            <a:ext cx="728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C6 / XRA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EB22AD-878A-4E2E-AFDD-9E5E2AB9CCF5}"/>
              </a:ext>
            </a:extLst>
          </p:cNvPr>
          <p:cNvSpPr txBox="1"/>
          <p:nvPr/>
        </p:nvSpPr>
        <p:spPr>
          <a:xfrm>
            <a:off x="4164865" y="147002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DFC2F5-1095-4F69-B5C0-92B933210F7E}"/>
              </a:ext>
            </a:extLst>
          </p:cNvPr>
          <p:cNvSpPr txBox="1"/>
          <p:nvPr/>
        </p:nvSpPr>
        <p:spPr>
          <a:xfrm>
            <a:off x="3068653" y="146545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63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5D694C-3AAC-4D38-A2E7-096D9EB19607}"/>
              </a:ext>
            </a:extLst>
          </p:cNvPr>
          <p:cNvSpPr txBox="1"/>
          <p:nvPr/>
        </p:nvSpPr>
        <p:spPr>
          <a:xfrm>
            <a:off x="2940339" y="1200791"/>
            <a:ext cx="1844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Code Address Registers (8)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12A3520-0CC6-44D5-AB2A-9FF349C8C05D}"/>
              </a:ext>
            </a:extLst>
          </p:cNvPr>
          <p:cNvSpPr/>
          <p:nvPr/>
        </p:nvSpPr>
        <p:spPr>
          <a:xfrm>
            <a:off x="4042826" y="3549806"/>
            <a:ext cx="301256" cy="969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64525B0-08C1-4CD9-B884-801EC6382EE4}"/>
              </a:ext>
            </a:extLst>
          </p:cNvPr>
          <p:cNvCxnSpPr>
            <a:cxnSpLocks/>
          </p:cNvCxnSpPr>
          <p:nvPr/>
        </p:nvCxnSpPr>
        <p:spPr>
          <a:xfrm>
            <a:off x="4042826" y="3714398"/>
            <a:ext cx="301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6553F08-C997-44AB-94DD-F1B3B62C99C3}"/>
              </a:ext>
            </a:extLst>
          </p:cNvPr>
          <p:cNvCxnSpPr>
            <a:cxnSpLocks/>
          </p:cNvCxnSpPr>
          <p:nvPr/>
        </p:nvCxnSpPr>
        <p:spPr>
          <a:xfrm>
            <a:off x="4042826" y="3869846"/>
            <a:ext cx="301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2F1E151-FDCD-4CC7-8AC9-89E392025807}"/>
              </a:ext>
            </a:extLst>
          </p:cNvPr>
          <p:cNvCxnSpPr>
            <a:cxnSpLocks/>
          </p:cNvCxnSpPr>
          <p:nvPr/>
        </p:nvCxnSpPr>
        <p:spPr>
          <a:xfrm>
            <a:off x="4042826" y="4299722"/>
            <a:ext cx="301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9B09991-75EE-46A3-A8F1-0D99181A0669}"/>
              </a:ext>
            </a:extLst>
          </p:cNvPr>
          <p:cNvCxnSpPr>
            <a:cxnSpLocks/>
          </p:cNvCxnSpPr>
          <p:nvPr/>
        </p:nvCxnSpPr>
        <p:spPr>
          <a:xfrm>
            <a:off x="4042826" y="4123090"/>
            <a:ext cx="301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2CF2E47-F16E-41C9-A960-D1C681958127}"/>
              </a:ext>
            </a:extLst>
          </p:cNvPr>
          <p:cNvSpPr txBox="1"/>
          <p:nvPr/>
        </p:nvSpPr>
        <p:spPr>
          <a:xfrm>
            <a:off x="3957699" y="377218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…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A7DA3CB-3C13-40E1-9097-064F45E10E4B}"/>
              </a:ext>
            </a:extLst>
          </p:cNvPr>
          <p:cNvSpPr txBox="1"/>
          <p:nvPr/>
        </p:nvSpPr>
        <p:spPr>
          <a:xfrm>
            <a:off x="3994136" y="3492580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P0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FEF3F9-00E5-46FF-96E1-46FC556E0F91}"/>
              </a:ext>
            </a:extLst>
          </p:cNvPr>
          <p:cNvSpPr txBox="1"/>
          <p:nvPr/>
        </p:nvSpPr>
        <p:spPr>
          <a:xfrm>
            <a:off x="3989737" y="3652975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P1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5B5E58E-884F-4BA4-87D9-B40C8E7C2CA9}"/>
              </a:ext>
            </a:extLst>
          </p:cNvPr>
          <p:cNvSpPr txBox="1"/>
          <p:nvPr/>
        </p:nvSpPr>
        <p:spPr>
          <a:xfrm>
            <a:off x="3989737" y="4285753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P15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52E4413-2AA7-4F20-B016-6D88980371D1}"/>
              </a:ext>
            </a:extLst>
          </p:cNvPr>
          <p:cNvSpPr txBox="1"/>
          <p:nvPr/>
        </p:nvSpPr>
        <p:spPr>
          <a:xfrm>
            <a:off x="3989737" y="4079298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P14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9195173-DC52-4F2D-B7F7-0529FC49E8CC}"/>
              </a:ext>
            </a:extLst>
          </p:cNvPr>
          <p:cNvSpPr txBox="1"/>
          <p:nvPr/>
        </p:nvSpPr>
        <p:spPr>
          <a:xfrm>
            <a:off x="4188670" y="325231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AD00DB6-9613-4B95-8B3B-24E0A8B6FCB9}"/>
              </a:ext>
            </a:extLst>
          </p:cNvPr>
          <p:cNvSpPr txBox="1"/>
          <p:nvPr/>
        </p:nvSpPr>
        <p:spPr>
          <a:xfrm>
            <a:off x="3943556" y="3258722"/>
            <a:ext cx="221594" cy="283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6DA7F08-A13B-44E4-88A9-B5E27D11CFD2}"/>
              </a:ext>
            </a:extLst>
          </p:cNvPr>
          <p:cNvSpPr txBox="1"/>
          <p:nvPr/>
        </p:nvSpPr>
        <p:spPr>
          <a:xfrm>
            <a:off x="3128061" y="2961972"/>
            <a:ext cx="1653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Predicate Registers (16)</a:t>
            </a:r>
          </a:p>
        </p:txBody>
      </p:sp>
    </p:spTree>
    <p:extLst>
      <p:ext uri="{BB962C8B-B14F-4D97-AF65-F5344CB8AC3E}">
        <p14:creationId xmlns:p14="http://schemas.microsoft.com/office/powerpoint/2010/main" val="2857110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89</Words>
  <Application>Microsoft Office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Programming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Model</dc:title>
  <dc:creator>Robert Finch</dc:creator>
  <cp:lastModifiedBy>Robert Finch</cp:lastModifiedBy>
  <cp:revision>3</cp:revision>
  <dcterms:created xsi:type="dcterms:W3CDTF">2020-03-24T15:03:33Z</dcterms:created>
  <dcterms:modified xsi:type="dcterms:W3CDTF">2020-03-25T10:38:06Z</dcterms:modified>
</cp:coreProperties>
</file>