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E029B-9EAE-4755-BEFE-AC0E6476E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C0D519-25DE-40D0-83BA-5A4BD4671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50420-08CC-47EB-A9DD-A8D86F053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7D9D-7BC6-41E0-9860-05BAA2EFD9A6}" type="datetimeFigureOut">
              <a:rPr lang="en-CA" smtClean="0"/>
              <a:t>2018-12-14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1C7CB-F7BA-410F-B675-96855833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5E859-7BC1-4ACC-AD8C-887A6556C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5843-2F29-40F7-B77D-A0A7430B29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2524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A064B-F235-4784-8B57-4E4D90400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B303C-317B-4BA2-B0A2-C68ACE748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695E7-FF55-46F5-9611-0F2F789FA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7D9D-7BC6-41E0-9860-05BAA2EFD9A6}" type="datetimeFigureOut">
              <a:rPr lang="en-CA" smtClean="0"/>
              <a:t>2018-12-14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D99FE-79EC-4D2D-9E00-C87ECDAE6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B6428-296D-4E47-A163-3DCD1E80E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5843-2F29-40F7-B77D-A0A7430B29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371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3C8A96-D7BC-4709-8D18-85543D0A4B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A024A9-6785-40D1-9CFF-8E78F178C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65B90-5DB3-4D9E-BA78-17784FE71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7D9D-7BC6-41E0-9860-05BAA2EFD9A6}" type="datetimeFigureOut">
              <a:rPr lang="en-CA" smtClean="0"/>
              <a:t>2018-12-14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ED823-6D49-4D3F-8D9A-8CAE039FF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EA3C9-5255-4D82-A497-6A83CB41B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5843-2F29-40F7-B77D-A0A7430B29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320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6EF65-AEFB-4C0F-8CE0-A150A9BC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6C7B-87D2-4B38-BF04-0DB23E6CC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5A141-ED66-46F9-A25A-9DF31A378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7D9D-7BC6-41E0-9860-05BAA2EFD9A6}" type="datetimeFigureOut">
              <a:rPr lang="en-CA" smtClean="0"/>
              <a:t>2018-12-14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43A33-CB65-41CB-B4CF-D1A1E1F11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BA97C-0BA8-4778-8056-CAA08DA33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5843-2F29-40F7-B77D-A0A7430B29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6480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F6A1D-51EA-4863-B597-3080D9271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14916-6874-445B-A546-641F7FB8A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E83BA-970B-41F3-BC4E-9B847F072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7D9D-7BC6-41E0-9860-05BAA2EFD9A6}" type="datetimeFigureOut">
              <a:rPr lang="en-CA" smtClean="0"/>
              <a:t>2018-12-14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BDCCA-5B94-4966-B634-FFD26A8E8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BC631-A0D6-4DEC-ACF3-14283DC28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5843-2F29-40F7-B77D-A0A7430B29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0235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5B6D0-F633-4A94-9E89-8C512638B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59179-80B2-4194-9C94-9D4FD938AA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E0C010-D851-4321-B32D-E19DD486B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EC0C6-0CDF-424B-BA15-CA3C2F48C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7D9D-7BC6-41E0-9860-05BAA2EFD9A6}" type="datetimeFigureOut">
              <a:rPr lang="en-CA" smtClean="0"/>
              <a:t>2018-12-14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F5CA0-1E96-47D0-8AB4-E3147874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B6B4D-D4B6-49F4-A47E-E2550395A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5843-2F29-40F7-B77D-A0A7430B29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6290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42BAC-772D-4BEF-98FF-DB166D374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10DB6-9C98-4CFB-9849-D68E40D29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B9FA8-805F-4C37-B99D-7277FE5A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A51564-941A-4D4D-8988-F83342125F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9344E3-0316-41B3-90C3-EEC3F94371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DF522D-917D-4ADD-917B-57F9F8F6B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7D9D-7BC6-41E0-9860-05BAA2EFD9A6}" type="datetimeFigureOut">
              <a:rPr lang="en-CA" smtClean="0"/>
              <a:t>2018-12-14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0D0D10-46BE-4232-A028-AA10CE8D9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0C9543-2564-46FE-8E4B-18095139E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5843-2F29-40F7-B77D-A0A7430B29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461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FA16F-A721-45DB-B497-E5F9E8DB3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438717-A7A9-48B3-AB07-CDD44D60A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7D9D-7BC6-41E0-9860-05BAA2EFD9A6}" type="datetimeFigureOut">
              <a:rPr lang="en-CA" smtClean="0"/>
              <a:t>2018-12-14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A46844-E24D-4770-935D-FE038C228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79BBD-FB7E-4397-8AC0-F1A29F048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5843-2F29-40F7-B77D-A0A7430B29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7836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8ED0BB-871D-4118-966E-DBB2BA30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7D9D-7BC6-41E0-9860-05BAA2EFD9A6}" type="datetimeFigureOut">
              <a:rPr lang="en-CA" smtClean="0"/>
              <a:t>2018-12-14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ED9E3D-F51E-4BBC-AFCC-0F06BA124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843131-CDC9-4C48-9933-70CDE9F1E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5843-2F29-40F7-B77D-A0A7430B29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B720B-72AC-4867-B441-8B4780D44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60467-C271-4A14-BC15-FF24E83C5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C387A-7EAC-48B3-AADF-7C9541599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BD8EF-C6B4-432F-993A-6A92B9FF4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7D9D-7BC6-41E0-9860-05BAA2EFD9A6}" type="datetimeFigureOut">
              <a:rPr lang="en-CA" smtClean="0"/>
              <a:t>2018-12-14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D77CD-9D7C-4DAD-99BA-BD1B77C00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031D4-1BC8-4892-8008-29B01AD51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5843-2F29-40F7-B77D-A0A7430B29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9889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2E7DA-35B3-43BC-B040-5344D44E4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0BEBD0-AC7C-4E22-B34D-DDBED304D7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701140-6610-4D65-83EF-989B25B38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8E27A-CC64-47E1-9CD9-DA3759E0B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7D9D-7BC6-41E0-9860-05BAA2EFD9A6}" type="datetimeFigureOut">
              <a:rPr lang="en-CA" smtClean="0"/>
              <a:t>2018-12-14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7212B-952B-4FBA-AFA6-56D5FB719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960F5-F992-438A-8F9B-9CE2A6493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5843-2F29-40F7-B77D-A0A7430B29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6216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959C30-30AB-4985-AFB7-F0EC43D61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6D520-EEB2-4743-8F5D-DD2BC5A99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B2A9-46C2-47C8-A80A-B24239E447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47D9D-7BC6-41E0-9860-05BAA2EFD9A6}" type="datetimeFigureOut">
              <a:rPr lang="en-CA" smtClean="0"/>
              <a:t>2018-12-14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7C044-4871-46A6-B097-5BBE726E28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DDA0D-D7AD-4D0D-800D-4E6287093A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55843-2F29-40F7-B77D-A0A7430B29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2001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4A3A9-45D9-4C25-B194-E7709B15A3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112" y="154750"/>
            <a:ext cx="9144000" cy="914400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Thor v8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7A6E97-2C7C-4B99-AE6B-14A9009C3254}"/>
              </a:ext>
            </a:extLst>
          </p:cNvPr>
          <p:cNvSpPr/>
          <p:nvPr/>
        </p:nvSpPr>
        <p:spPr>
          <a:xfrm>
            <a:off x="3332988" y="5306225"/>
            <a:ext cx="795528" cy="688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ALU1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C5FAA9-6E9D-478B-9614-6A9A3F210F94}"/>
              </a:ext>
            </a:extLst>
          </p:cNvPr>
          <p:cNvSpPr/>
          <p:nvPr/>
        </p:nvSpPr>
        <p:spPr>
          <a:xfrm>
            <a:off x="4216908" y="5306224"/>
            <a:ext cx="795528" cy="688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ALU2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60ACEB-F0A4-4AF4-8F62-B896112206E2}"/>
              </a:ext>
            </a:extLst>
          </p:cNvPr>
          <p:cNvSpPr/>
          <p:nvPr/>
        </p:nvSpPr>
        <p:spPr>
          <a:xfrm>
            <a:off x="7341108" y="5306228"/>
            <a:ext cx="795528" cy="688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Load</a:t>
            </a:r>
          </a:p>
          <a:p>
            <a:pPr algn="ctr"/>
            <a:r>
              <a:rPr lang="en-CA" dirty="0"/>
              <a:t>AGU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677DA7-C0CA-4E96-98F9-77C2ADCD80D4}"/>
              </a:ext>
            </a:extLst>
          </p:cNvPr>
          <p:cNvSpPr/>
          <p:nvPr/>
        </p:nvSpPr>
        <p:spPr>
          <a:xfrm>
            <a:off x="8225028" y="5306227"/>
            <a:ext cx="795528" cy="688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Load</a:t>
            </a:r>
          </a:p>
          <a:p>
            <a:pPr algn="ctr"/>
            <a:r>
              <a:rPr lang="en-CA" dirty="0"/>
              <a:t>AGU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E7A3C5-E428-40D2-9552-1DCFFD8AC704}"/>
              </a:ext>
            </a:extLst>
          </p:cNvPr>
          <p:cNvSpPr/>
          <p:nvPr/>
        </p:nvSpPr>
        <p:spPr>
          <a:xfrm>
            <a:off x="9108948" y="5306226"/>
            <a:ext cx="795528" cy="688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Store</a:t>
            </a:r>
          </a:p>
          <a:p>
            <a:pPr algn="ctr"/>
            <a:r>
              <a:rPr lang="en-CA" dirty="0"/>
              <a:t>AGU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2E97BE-2014-46DA-AE81-AA054A2CAA64}"/>
              </a:ext>
            </a:extLst>
          </p:cNvPr>
          <p:cNvSpPr/>
          <p:nvPr/>
        </p:nvSpPr>
        <p:spPr>
          <a:xfrm>
            <a:off x="5337048" y="5306224"/>
            <a:ext cx="795528" cy="688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FPU1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A5376F-0551-4CB8-9920-27F4CCC67B0B}"/>
              </a:ext>
            </a:extLst>
          </p:cNvPr>
          <p:cNvSpPr/>
          <p:nvPr/>
        </p:nvSpPr>
        <p:spPr>
          <a:xfrm>
            <a:off x="6220968" y="5299424"/>
            <a:ext cx="795528" cy="688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FPU2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75F582-A0C8-40F9-92B6-5CDB3DB272C0}"/>
              </a:ext>
            </a:extLst>
          </p:cNvPr>
          <p:cNvSpPr/>
          <p:nvPr/>
        </p:nvSpPr>
        <p:spPr>
          <a:xfrm>
            <a:off x="2212848" y="5306224"/>
            <a:ext cx="795528" cy="688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FCU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66253D-8AE9-43F4-B978-ED6B4A1976F2}"/>
              </a:ext>
            </a:extLst>
          </p:cNvPr>
          <p:cNvSpPr/>
          <p:nvPr/>
        </p:nvSpPr>
        <p:spPr>
          <a:xfrm>
            <a:off x="5337048" y="4163229"/>
            <a:ext cx="79552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Reg File</a:t>
            </a:r>
          </a:p>
          <a:p>
            <a:pPr algn="ctr"/>
            <a:r>
              <a:rPr lang="en-CA" dirty="0"/>
              <a:t>32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063820-034C-42EA-B6F8-BBF70D52DCA6}"/>
              </a:ext>
            </a:extLst>
          </p:cNvPr>
          <p:cNvSpPr/>
          <p:nvPr/>
        </p:nvSpPr>
        <p:spPr>
          <a:xfrm>
            <a:off x="6220968" y="4163229"/>
            <a:ext cx="79552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Reg File</a:t>
            </a:r>
          </a:p>
          <a:p>
            <a:pPr algn="ctr"/>
            <a:r>
              <a:rPr lang="en-CA" dirty="0"/>
              <a:t>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99AAFE-BC3A-4DD0-9038-DAC3FF43BE0D}"/>
              </a:ext>
            </a:extLst>
          </p:cNvPr>
          <p:cNvSpPr/>
          <p:nvPr/>
        </p:nvSpPr>
        <p:spPr>
          <a:xfrm>
            <a:off x="4216908" y="4163229"/>
            <a:ext cx="79552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Reg File</a:t>
            </a:r>
          </a:p>
          <a:p>
            <a:pPr algn="ctr"/>
            <a:r>
              <a:rPr lang="en-CA" dirty="0"/>
              <a:t>32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8132BF-AF89-4814-87F6-D145CDEE140A}"/>
              </a:ext>
            </a:extLst>
          </p:cNvPr>
          <p:cNvSpPr/>
          <p:nvPr/>
        </p:nvSpPr>
        <p:spPr>
          <a:xfrm>
            <a:off x="3332988" y="4163229"/>
            <a:ext cx="79552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Reg File</a:t>
            </a:r>
          </a:p>
          <a:p>
            <a:pPr algn="ctr"/>
            <a:r>
              <a:rPr lang="en-CA" dirty="0"/>
              <a:t>32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111A90-01C9-4F9C-A7A4-F351F662A4EA}"/>
              </a:ext>
            </a:extLst>
          </p:cNvPr>
          <p:cNvSpPr/>
          <p:nvPr/>
        </p:nvSpPr>
        <p:spPr>
          <a:xfrm>
            <a:off x="7341108" y="4154085"/>
            <a:ext cx="79552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Reg File</a:t>
            </a:r>
          </a:p>
          <a:p>
            <a:pPr algn="ctr"/>
            <a:r>
              <a:rPr lang="en-CA" dirty="0"/>
              <a:t>16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BF1392-1606-4ED5-852B-8560B0A5B4BD}"/>
              </a:ext>
            </a:extLst>
          </p:cNvPr>
          <p:cNvSpPr/>
          <p:nvPr/>
        </p:nvSpPr>
        <p:spPr>
          <a:xfrm>
            <a:off x="8225028" y="4154085"/>
            <a:ext cx="79552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Reg File</a:t>
            </a:r>
          </a:p>
          <a:p>
            <a:pPr algn="ctr"/>
            <a:r>
              <a:rPr lang="en-CA" dirty="0"/>
              <a:t>16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86B832-8371-444C-9F5B-53818D903F2D}"/>
              </a:ext>
            </a:extLst>
          </p:cNvPr>
          <p:cNvSpPr/>
          <p:nvPr/>
        </p:nvSpPr>
        <p:spPr>
          <a:xfrm>
            <a:off x="9108948" y="4172373"/>
            <a:ext cx="79552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Reg File</a:t>
            </a:r>
          </a:p>
          <a:p>
            <a:pPr algn="ctr"/>
            <a:r>
              <a:rPr lang="en-CA" dirty="0"/>
              <a:t>16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E4500F-9F4E-4524-B5D7-BE70FCEAFB24}"/>
              </a:ext>
            </a:extLst>
          </p:cNvPr>
          <p:cNvSpPr/>
          <p:nvPr/>
        </p:nvSpPr>
        <p:spPr>
          <a:xfrm>
            <a:off x="2212848" y="4154085"/>
            <a:ext cx="79552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Reg File</a:t>
            </a:r>
          </a:p>
          <a:p>
            <a:pPr algn="ctr"/>
            <a:r>
              <a:rPr lang="en-CA" dirty="0"/>
              <a:t>8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AF4FAB4-DA44-4732-81F4-0B503C5E79CB}"/>
              </a:ext>
            </a:extLst>
          </p:cNvPr>
          <p:cNvCxnSpPr>
            <a:stCxn id="15" idx="2"/>
            <a:endCxn id="4" idx="0"/>
          </p:cNvCxnSpPr>
          <p:nvPr/>
        </p:nvCxnSpPr>
        <p:spPr>
          <a:xfrm>
            <a:off x="3730752" y="5077629"/>
            <a:ext cx="0" cy="22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48A4C42-EA87-47B6-8038-DAA685EAA3D9}"/>
              </a:ext>
            </a:extLst>
          </p:cNvPr>
          <p:cNvCxnSpPr>
            <a:stCxn id="14" idx="2"/>
            <a:endCxn id="5" idx="0"/>
          </p:cNvCxnSpPr>
          <p:nvPr/>
        </p:nvCxnSpPr>
        <p:spPr>
          <a:xfrm>
            <a:off x="4614672" y="5077629"/>
            <a:ext cx="0" cy="228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871D03-2B3A-4811-A8F6-E9F168D4A452}"/>
              </a:ext>
            </a:extLst>
          </p:cNvPr>
          <p:cNvCxnSpPr>
            <a:stCxn id="19" idx="2"/>
            <a:endCxn id="11" idx="0"/>
          </p:cNvCxnSpPr>
          <p:nvPr/>
        </p:nvCxnSpPr>
        <p:spPr>
          <a:xfrm>
            <a:off x="2610612" y="5068485"/>
            <a:ext cx="0" cy="237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33E79EF-4625-449C-9EB9-377EAB1D3E2B}"/>
              </a:ext>
            </a:extLst>
          </p:cNvPr>
          <p:cNvCxnSpPr>
            <a:stCxn id="12" idx="2"/>
            <a:endCxn id="9" idx="0"/>
          </p:cNvCxnSpPr>
          <p:nvPr/>
        </p:nvCxnSpPr>
        <p:spPr>
          <a:xfrm>
            <a:off x="5734812" y="5077629"/>
            <a:ext cx="0" cy="228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9E1C7A1-471C-4929-BBF0-E0C8175D8CAD}"/>
              </a:ext>
            </a:extLst>
          </p:cNvPr>
          <p:cNvCxnSpPr>
            <a:stCxn id="13" idx="2"/>
            <a:endCxn id="10" idx="0"/>
          </p:cNvCxnSpPr>
          <p:nvPr/>
        </p:nvCxnSpPr>
        <p:spPr>
          <a:xfrm>
            <a:off x="6618732" y="5077629"/>
            <a:ext cx="0" cy="221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2B9539E-A748-43EA-987A-841146CE0D17}"/>
              </a:ext>
            </a:extLst>
          </p:cNvPr>
          <p:cNvCxnSpPr>
            <a:stCxn id="16" idx="2"/>
          </p:cNvCxnSpPr>
          <p:nvPr/>
        </p:nvCxnSpPr>
        <p:spPr>
          <a:xfrm>
            <a:off x="7738872" y="5068485"/>
            <a:ext cx="0" cy="230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1E8243C-836A-4C19-B860-4045536D186C}"/>
              </a:ext>
            </a:extLst>
          </p:cNvPr>
          <p:cNvCxnSpPr>
            <a:stCxn id="17" idx="2"/>
            <a:endCxn id="7" idx="0"/>
          </p:cNvCxnSpPr>
          <p:nvPr/>
        </p:nvCxnSpPr>
        <p:spPr>
          <a:xfrm>
            <a:off x="8622792" y="5068485"/>
            <a:ext cx="0" cy="237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25CF5BD-F741-4D59-8471-7015032FB19E}"/>
              </a:ext>
            </a:extLst>
          </p:cNvPr>
          <p:cNvCxnSpPr>
            <a:stCxn id="18" idx="2"/>
            <a:endCxn id="8" idx="0"/>
          </p:cNvCxnSpPr>
          <p:nvPr/>
        </p:nvCxnSpPr>
        <p:spPr>
          <a:xfrm>
            <a:off x="9506712" y="5086773"/>
            <a:ext cx="0" cy="219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A5FC714-36BC-4EF2-A7AE-F93B40BCB2AC}"/>
              </a:ext>
            </a:extLst>
          </p:cNvPr>
          <p:cNvSpPr txBox="1"/>
          <p:nvPr/>
        </p:nvSpPr>
        <p:spPr>
          <a:xfrm>
            <a:off x="914400" y="1122223"/>
            <a:ext cx="488858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CA" dirty="0"/>
              <a:t>Register files are clustered with execution units</a:t>
            </a:r>
          </a:p>
          <a:p>
            <a:pPr marL="285750" indent="-285750">
              <a:buFontTx/>
              <a:buChar char="-"/>
            </a:pPr>
            <a:r>
              <a:rPr lang="en-CA" dirty="0"/>
              <a:t>Architectural Registers:</a:t>
            </a:r>
          </a:p>
          <a:p>
            <a:pPr marL="285750" indent="-285750">
              <a:buFontTx/>
              <a:buChar char="-"/>
            </a:pPr>
            <a:r>
              <a:rPr lang="en-CA" dirty="0"/>
              <a:t>8, 8-bit condition code registers</a:t>
            </a:r>
          </a:p>
          <a:p>
            <a:pPr marL="285750" indent="-285750">
              <a:buFontTx/>
              <a:buChar char="-"/>
            </a:pPr>
            <a:r>
              <a:rPr lang="en-CA" dirty="0"/>
              <a:t>8, 64-bit code address registers</a:t>
            </a:r>
          </a:p>
          <a:p>
            <a:pPr marL="285750" indent="-285750">
              <a:buFontTx/>
              <a:buChar char="-"/>
            </a:pPr>
            <a:r>
              <a:rPr lang="en-CA" dirty="0"/>
              <a:t>16, 64-bit address registers</a:t>
            </a:r>
          </a:p>
          <a:p>
            <a:pPr marL="285750" indent="-285750">
              <a:buFontTx/>
              <a:buChar char="-"/>
            </a:pPr>
            <a:r>
              <a:rPr lang="en-CA" dirty="0"/>
              <a:t>32, 64 to 256-bit data registers</a:t>
            </a:r>
          </a:p>
          <a:p>
            <a:pPr marL="285750" indent="-285750">
              <a:buFontTx/>
              <a:buChar char="-"/>
            </a:pPr>
            <a:r>
              <a:rPr lang="en-CA" dirty="0"/>
              <a:t>8, segment registers</a:t>
            </a:r>
          </a:p>
          <a:p>
            <a:pPr marL="285750" indent="-285750">
              <a:buFontTx/>
              <a:buChar char="-"/>
            </a:pPr>
            <a:r>
              <a:rPr lang="en-CA" dirty="0"/>
              <a:t>Physical Registers = Architectural Registers x2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AD6864-F87E-4C4B-8943-47BED6EBC3B0}"/>
              </a:ext>
            </a:extLst>
          </p:cNvPr>
          <p:cNvSpPr/>
          <p:nvPr/>
        </p:nvSpPr>
        <p:spPr>
          <a:xfrm>
            <a:off x="914400" y="3678248"/>
            <a:ext cx="914400" cy="2817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ROB</a:t>
            </a:r>
          </a:p>
        </p:txBody>
      </p:sp>
    </p:spTree>
    <p:extLst>
      <p:ext uri="{BB962C8B-B14F-4D97-AF65-F5344CB8AC3E}">
        <p14:creationId xmlns:p14="http://schemas.microsoft.com/office/powerpoint/2010/main" val="3348244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D825F-9F11-4282-B332-B96ABB787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128" y="182245"/>
            <a:ext cx="10515600" cy="1325563"/>
          </a:xfrm>
        </p:spPr>
        <p:txBody>
          <a:bodyPr/>
          <a:lstStyle/>
          <a:p>
            <a:r>
              <a:rPr lang="en-CA" dirty="0"/>
              <a:t>FT64 v8 Register File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2858BD-BF93-43AD-A5CA-DC3B9E673906}"/>
              </a:ext>
            </a:extLst>
          </p:cNvPr>
          <p:cNvSpPr/>
          <p:nvPr/>
        </p:nvSpPr>
        <p:spPr>
          <a:xfrm>
            <a:off x="3474720" y="1636776"/>
            <a:ext cx="1216152" cy="1389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32 Data Regs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755EEC-9F22-4FA5-8E53-A1BDFC395FA4}"/>
              </a:ext>
            </a:extLst>
          </p:cNvPr>
          <p:cNvSpPr/>
          <p:nvPr/>
        </p:nvSpPr>
        <p:spPr>
          <a:xfrm>
            <a:off x="3474720" y="3026664"/>
            <a:ext cx="1216152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ALU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EE8D8C-3D36-4EBC-B7D2-C9430F402384}"/>
              </a:ext>
            </a:extLst>
          </p:cNvPr>
          <p:cNvSpPr/>
          <p:nvPr/>
        </p:nvSpPr>
        <p:spPr>
          <a:xfrm>
            <a:off x="5026152" y="2258568"/>
            <a:ext cx="1216152" cy="768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16 Data Address</a:t>
            </a:r>
          </a:p>
          <a:p>
            <a:pPr algn="ctr"/>
            <a:r>
              <a:rPr lang="en-CA" sz="1400" dirty="0"/>
              <a:t>Regs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0A9F14-031E-40D3-9458-E64DC54BE6B0}"/>
              </a:ext>
            </a:extLst>
          </p:cNvPr>
          <p:cNvSpPr/>
          <p:nvPr/>
        </p:nvSpPr>
        <p:spPr>
          <a:xfrm>
            <a:off x="5026152" y="3026664"/>
            <a:ext cx="2432304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AGU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C901C6-0342-481C-9FF6-80D82037DC83}"/>
              </a:ext>
            </a:extLst>
          </p:cNvPr>
          <p:cNvSpPr/>
          <p:nvPr/>
        </p:nvSpPr>
        <p:spPr>
          <a:xfrm>
            <a:off x="1923288" y="2624328"/>
            <a:ext cx="1216152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8 Code Address Regs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77E8BE-86B1-4170-97EE-82F10E5DC9AE}"/>
              </a:ext>
            </a:extLst>
          </p:cNvPr>
          <p:cNvSpPr/>
          <p:nvPr/>
        </p:nvSpPr>
        <p:spPr>
          <a:xfrm>
            <a:off x="707136" y="3026664"/>
            <a:ext cx="2432304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Branch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FC767A-86F6-4E37-B569-9F7F61954F2B}"/>
              </a:ext>
            </a:extLst>
          </p:cNvPr>
          <p:cNvSpPr/>
          <p:nvPr/>
        </p:nvSpPr>
        <p:spPr>
          <a:xfrm>
            <a:off x="6242304" y="2624328"/>
            <a:ext cx="1216152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8 Segment Regs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8EB0BE-57D6-4D6F-ADBF-947B5681ECAE}"/>
              </a:ext>
            </a:extLst>
          </p:cNvPr>
          <p:cNvSpPr/>
          <p:nvPr/>
        </p:nvSpPr>
        <p:spPr>
          <a:xfrm>
            <a:off x="707136" y="2624328"/>
            <a:ext cx="1216152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8 Condition</a:t>
            </a:r>
          </a:p>
          <a:p>
            <a:pPr algn="ctr"/>
            <a:r>
              <a:rPr lang="en-CA" sz="1400" dirty="0"/>
              <a:t>Code Regs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4CE1B9-9CBC-4072-A764-2BAC8A0A0A6D}"/>
              </a:ext>
            </a:extLst>
          </p:cNvPr>
          <p:cNvSpPr/>
          <p:nvPr/>
        </p:nvSpPr>
        <p:spPr>
          <a:xfrm>
            <a:off x="7793736" y="1636776"/>
            <a:ext cx="1216152" cy="1389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32 Data Regs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824731-10DF-4E67-BFD5-90D3F9147A1A}"/>
              </a:ext>
            </a:extLst>
          </p:cNvPr>
          <p:cNvSpPr/>
          <p:nvPr/>
        </p:nvSpPr>
        <p:spPr>
          <a:xfrm>
            <a:off x="7793736" y="3026664"/>
            <a:ext cx="1216152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FPU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B8652A-9C72-48F2-88F8-1CED86EDAAD6}"/>
              </a:ext>
            </a:extLst>
          </p:cNvPr>
          <p:cNvSpPr txBox="1"/>
          <p:nvPr/>
        </p:nvSpPr>
        <p:spPr>
          <a:xfrm>
            <a:off x="707136" y="3886200"/>
            <a:ext cx="84861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Register files are associated with specific functional units.</a:t>
            </a:r>
          </a:p>
          <a:p>
            <a:r>
              <a:rPr lang="en-CA" dirty="0"/>
              <a:t>There are multiple ALUs, AGUs and FPUs.</a:t>
            </a:r>
          </a:p>
          <a:p>
            <a:r>
              <a:rPr lang="en-CA" dirty="0"/>
              <a:t>There are twice as many physical registers as architectural registers for register renaming.</a:t>
            </a:r>
          </a:p>
        </p:txBody>
      </p:sp>
    </p:spTree>
    <p:extLst>
      <p:ext uri="{BB962C8B-B14F-4D97-AF65-F5344CB8AC3E}">
        <p14:creationId xmlns:p14="http://schemas.microsoft.com/office/powerpoint/2010/main" val="189074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143</Words>
  <Application>Microsoft Office PowerPoint</Application>
  <PresentationFormat>Widescreen</PresentationFormat>
  <Paragraphs>53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Thor v8</vt:lpstr>
      <vt:lpstr>FT64 v8 Register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Thor v8</dc:title>
  <dc:creator>Robert Finch</dc:creator>
  <cp:lastModifiedBy>Robert Finch</cp:lastModifiedBy>
  <cp:revision>5</cp:revision>
  <dcterms:created xsi:type="dcterms:W3CDTF">2018-12-14T03:22:54Z</dcterms:created>
  <dcterms:modified xsi:type="dcterms:W3CDTF">2018-12-14T05:59:23Z</dcterms:modified>
</cp:coreProperties>
</file>