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2" r:id="rId3"/>
    <p:sldId id="259" r:id="rId4"/>
    <p:sldId id="258" r:id="rId5"/>
    <p:sldId id="261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6" autoAdjust="0"/>
    <p:restoredTop sz="94634" autoAdjust="0"/>
  </p:normalViewPr>
  <p:slideViewPr>
    <p:cSldViewPr snapToGrid="0">
      <p:cViewPr varScale="1">
        <p:scale>
          <a:sx n="114" d="100"/>
          <a:sy n="114" d="100"/>
        </p:scale>
        <p:origin x="2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50C42E-48E4-03BE-9E8D-F1510C1341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B1FFE-AB35-9907-B244-D4F283BE90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8C8AF-4BC5-412E-8631-221C2D8C165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D1776-FA23-4652-270C-B43776C2C1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D5A57-3454-2098-4F1A-F813F1AFE6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79174-CDFE-40A0-9E03-3BC6D2CBF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17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4F7D6-BEA9-452F-ACC9-E589AE3D923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8F842-391C-46FC-9E92-B178F56F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72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ABF3-F6D4-7D89-B293-798A02D99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65DA8-F3D3-8B76-8275-B15C7E46A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782D7-9872-84F4-D5C2-3BCB9754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BFE5-D4B7-4225-9400-4AE499AEFCC8}" type="datetime10">
              <a:rPr lang="en-US" smtClean="0"/>
              <a:t>15:26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ECF9-1D3E-D120-6A2C-4053E988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8CD5-259F-4110-D00F-3E921414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30FA-95B7-4962-A0C8-CCE6DE32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49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EA64-4957-E9BE-3ACA-301DFD53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FFAAF-7447-6077-DE18-21FDF0F41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E090C-5612-0E6A-D764-D97A459A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78D-720C-4913-85B1-2CF388110E74}" type="datetime10">
              <a:rPr lang="en-US" smtClean="0"/>
              <a:t>15:26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FBE14-1598-99C6-6E21-8159B7B6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4767B-661F-4FB6-9B10-4663AEA0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30FA-95B7-4962-A0C8-CCE6DE32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7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B8834-59A8-3FCA-E285-745D8EFB1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BEC8C-038B-973E-C819-DD1E7D9BC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3A608-D2E4-68C6-CE4A-7D90B9EC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587C-2C3F-44ED-BF91-8B3845BFF649}" type="datetime10">
              <a:rPr lang="en-US" smtClean="0"/>
              <a:t>15:26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BC64F-1A76-9B53-F93D-7D14515D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6331-F89C-C7CE-B135-D2323609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30FA-95B7-4962-A0C8-CCE6DE32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71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D23C-ED1A-2CAC-11BD-431B3CFF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B6DC-3C0E-2259-C0D2-6AB8375E9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7D6FC-321A-8CCA-2944-4E36459C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D55B-C2B6-491D-A180-5013DE370E5F}" type="datetime10">
              <a:rPr lang="en-US" smtClean="0"/>
              <a:t>15:26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5B63C-9B75-956A-F254-A6952C13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0A48-C7CC-4828-07F5-BCD9F8CE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30FA-95B7-4962-A0C8-CCE6DE32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72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A34A-7839-622E-5342-7689D97C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C90B6-0F7B-64F1-65F8-D75952458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93A50-FA9A-7363-51A6-88E8A3C2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0CAD-65D9-493D-BCFC-AC172414A75D}" type="datetime10">
              <a:rPr lang="en-US" smtClean="0"/>
              <a:t>15:26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42A7-99F6-1BE5-BD5B-09B8F8D7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870BA-A247-5C9B-6A15-A41AE982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30FA-95B7-4962-A0C8-CCE6DE32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51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AA00-F6C3-DE86-510F-C7C43A8E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FED85-FD2E-F404-D2B5-13A2F9E06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D96C2-078A-8A4A-2D2B-3435B24CE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C38AB-94CF-86A1-CB83-B2B60E04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A4C7-188F-4A3E-B9C3-39289655A15A}" type="datetime10">
              <a:rPr lang="en-US" smtClean="0"/>
              <a:t>15:26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7F997-CF11-6641-DCB6-C08F06C5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9803B-B5E5-FC01-192C-4D34F0BA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30FA-95B7-4962-A0C8-CCE6DE32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63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D444-221D-2F99-73BA-2A782D2C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B91CD-526A-0A5A-77A5-D664C654C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C6BD6-3C02-793D-0A5E-ACB529DD4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65F81-7F23-C0DA-EF68-E2A06928A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35094-5083-2965-8042-15CF61687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9EBD1-0A88-5A0B-4A44-5937C548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6777-2656-4001-B16A-A4F0C9B24C63}" type="datetime10">
              <a:rPr lang="en-US" smtClean="0"/>
              <a:t>15:26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083D9-BE07-CE09-F329-729B33CE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4FBF2-44B6-21EE-9406-EFE25ECA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30FA-95B7-4962-A0C8-CCE6DE32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55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7A61-67EF-877E-26F4-D8B35D54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166BD-1DD4-D149-94E0-5910DDBE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1D50-D928-4EC8-9E90-1320D6161049}" type="datetime10">
              <a:rPr lang="en-US" smtClean="0"/>
              <a:t>15:26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63F69-5C97-1520-F6D5-300145EE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A6CC0-A3FD-F364-B1FF-D639854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30FA-95B7-4962-A0C8-CCE6DE32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6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FE801-2E28-80D0-8625-AD79D3E0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0780-4255-436B-8DBA-32C82F360C67}" type="datetime10">
              <a:rPr lang="en-US" smtClean="0"/>
              <a:t>15:26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7AB32-0CF3-161C-19A7-EB4D4E0A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C0E06-1A59-A71E-FD82-6E17179C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30FA-95B7-4962-A0C8-CCE6DE32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38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0431-1D17-D553-5154-B02B2DF9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7662-AE5B-E173-6456-C344DDB3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96DD1-35AD-A50D-D5C5-B10123436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1D108-D07E-FFE7-F3B3-6839264D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4B74-6545-4B98-AEEC-6563901E2380}" type="datetime10">
              <a:rPr lang="en-US" smtClean="0"/>
              <a:t>15:26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C2A8D-3526-C42C-923E-4F6F8AB3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C4468-BB33-CB69-C2DE-65F0BF75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30FA-95B7-4962-A0C8-CCE6DE32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09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AC96-4F87-6CB9-EA58-86600F94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346CB-F791-6FDB-789C-D6E6CE6A4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57758-06BF-0FF4-9AE6-1BB072A8E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93506-4F5E-07AC-E620-AF511B6B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CF48-029D-448F-B183-0D4C366B5227}" type="datetime10">
              <a:rPr lang="en-US" smtClean="0"/>
              <a:t>15:26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4179A-20CD-CF0E-6614-D31AC434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49ECB-658E-41C7-078F-DCDE9DDE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30FA-95B7-4962-A0C8-CCE6DE32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51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9BC1A-80AB-665E-CED0-87706EAB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37376-060C-3866-479E-7DE88832A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C42DD-31E5-6812-739F-6AE55F776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0872A-EC0B-4A0F-82CC-E5196A1A32BE}" type="datetime10">
              <a:rPr lang="en-US" smtClean="0"/>
              <a:t>15:26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0B35-EF63-047D-8F0E-400596792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E755D-BE10-18C1-D06E-4E3328D9A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830FA-95B7-4962-A0C8-CCE6DE32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4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B39755C1-E802-8E69-DC26-2A3A34C60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5102"/>
            <a:ext cx="8746836" cy="362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237CB7-B801-A821-2C45-611B9AC054F1}"/>
              </a:ext>
            </a:extLst>
          </p:cNvPr>
          <p:cNvSpPr txBox="1"/>
          <p:nvPr/>
        </p:nvSpPr>
        <p:spPr>
          <a:xfrm>
            <a:off x="1142065" y="923476"/>
            <a:ext cx="99078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Introduction to Tensor Regression</a:t>
            </a:r>
          </a:p>
          <a:p>
            <a:pPr algn="r"/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—— An example of simple least square regression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6E95F-EEB8-3E59-D326-00CE8FDBE186}"/>
              </a:ext>
            </a:extLst>
          </p:cNvPr>
          <p:cNvSpPr txBox="1"/>
          <p:nvPr/>
        </p:nvSpPr>
        <p:spPr>
          <a:xfrm>
            <a:off x="9855200" y="4581236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Zixiang Xu</a:t>
            </a:r>
          </a:p>
          <a:p>
            <a:pPr algn="ctr"/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11-2022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4B4C981-41D6-9AF2-D94A-68EF52B89D2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602038"/>
            <a:ext cx="9144000" cy="1655762"/>
          </a:xfrm>
        </p:spPr>
        <p:txBody>
          <a:bodyPr/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386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6DBC-DF9C-E07F-33F1-7373D830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What is tensor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0ACFC-44F1-EB1C-C74E-70D35FDE1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73" y="1810641"/>
            <a:ext cx="9328727" cy="468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03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C0DA-7AC1-E65F-AE3D-3F458146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C0A04-D364-AFCA-5E91-F1E26D0E7D91}"/>
              </a:ext>
            </a:extLst>
          </p:cNvPr>
          <p:cNvSpPr txBox="1"/>
          <p:nvPr/>
        </p:nvSpPr>
        <p:spPr>
          <a:xfrm>
            <a:off x="3810467" y="4833313"/>
            <a:ext cx="457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Goal: Test if this is a valid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D908B9-DCC0-8CE7-9D87-4A717D24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117" y="3563224"/>
            <a:ext cx="4205683" cy="3086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87024-79BC-0161-00B2-180172DFC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583" y="2969193"/>
            <a:ext cx="6278829" cy="45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2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EFED-E504-AD7D-B921-E2BAACC3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385A1-8A1A-0259-B514-28A78083F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05" y="4492125"/>
            <a:ext cx="9593189" cy="232542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A9C219-B68C-46F8-847F-350B4F039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047" y="2864532"/>
            <a:ext cx="7451904" cy="7228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9D5600-35C7-E535-5939-17E91F7C3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10" y="3880908"/>
            <a:ext cx="11271380" cy="391198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989773-77D0-941C-2036-C18F42BBA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584" y="1824360"/>
            <a:ext cx="6278829" cy="45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73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EFDF-677F-0F42-F547-8AE15B00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F2657-366D-C471-8AE1-C4D69610F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64" y="3830663"/>
            <a:ext cx="3589868" cy="687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BA0F6C-37B7-D497-5FF7-EB896BD5E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353" y="4353562"/>
            <a:ext cx="4664977" cy="2608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DDA6B-58CC-D966-4A33-8326FBCA3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273" y="4864422"/>
            <a:ext cx="5505454" cy="19548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536B0C-7110-A6A4-6A72-B86DD59B2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584" y="1824360"/>
            <a:ext cx="6278829" cy="453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39DAD4-E46F-D7E9-E426-D254D0F35B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0047" y="2864532"/>
            <a:ext cx="7451904" cy="72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02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4362-2A35-E64E-5EE7-9FD1E122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Simulation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085C2-FB5B-3C77-D702-23BB016977CB}"/>
              </a:ext>
            </a:extLst>
          </p:cNvPr>
          <p:cNvSpPr txBox="1"/>
          <p:nvPr/>
        </p:nvSpPr>
        <p:spPr>
          <a:xfrm>
            <a:off x="466015" y="3833662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Package: rTensor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1FEAD6-E586-5931-7C0B-8D8E41AFA991}"/>
                  </a:ext>
                </a:extLst>
              </p:cNvPr>
              <p:cNvSpPr txBox="1"/>
              <p:nvPr/>
            </p:nvSpPr>
            <p:spPr>
              <a:xfrm>
                <a:off x="2699728" y="3042106"/>
                <a:ext cx="1915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Generate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1FEAD6-E586-5931-7C0B-8D8E41AFA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28" y="3042106"/>
                <a:ext cx="1915845" cy="369332"/>
              </a:xfrm>
              <a:prstGeom prst="rect">
                <a:avLst/>
              </a:prstGeom>
              <a:blipFill>
                <a:blip r:embed="rId2"/>
                <a:stretch>
                  <a:fillRect l="-286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CA9831-BF5B-EE2F-9F2E-74A8BFA11921}"/>
                  </a:ext>
                </a:extLst>
              </p:cNvPr>
              <p:cNvSpPr txBox="1"/>
              <p:nvPr/>
            </p:nvSpPr>
            <p:spPr>
              <a:xfrm>
                <a:off x="2699728" y="3566157"/>
                <a:ext cx="2185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Generate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CA9831-BF5B-EE2F-9F2E-74A8BFA11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28" y="3566157"/>
                <a:ext cx="2185983" cy="369332"/>
              </a:xfrm>
              <a:prstGeom prst="rect">
                <a:avLst/>
              </a:prstGeom>
              <a:blipFill>
                <a:blip r:embed="rId3"/>
                <a:stretch>
                  <a:fillRect l="-2514" t="-9836" r="-27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F60D9C-C657-A724-7386-01375C9495DD}"/>
                  </a:ext>
                </a:extLst>
              </p:cNvPr>
              <p:cNvSpPr txBox="1"/>
              <p:nvPr/>
            </p:nvSpPr>
            <p:spPr>
              <a:xfrm>
                <a:off x="2699728" y="4094822"/>
                <a:ext cx="1811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Generate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𝑋</m:t>
                    </m:r>
                    <m:r>
                      <a:rPr lang="en-US" dirty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F60D9C-C657-A724-7386-01375C949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28" y="4094822"/>
                <a:ext cx="1811714" cy="369332"/>
              </a:xfrm>
              <a:prstGeom prst="rect">
                <a:avLst/>
              </a:prstGeom>
              <a:blipFill>
                <a:blip r:embed="rId4"/>
                <a:stretch>
                  <a:fillRect l="-303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51EE02-5713-B24C-6AF8-76E77CE5351A}"/>
                  </a:ext>
                </a:extLst>
              </p:cNvPr>
              <p:cNvSpPr txBox="1"/>
              <p:nvPr/>
            </p:nvSpPr>
            <p:spPr>
              <a:xfrm>
                <a:off x="2699728" y="4618873"/>
                <a:ext cx="2568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Generate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𝑌</m:t>
                    </m:r>
                    <m:r>
                      <a:rPr lang="en-US" dirty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2 (</m:t>
                    </m:r>
                    <m:r>
                      <a:rPr lang="en-US" dirty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𝑋</m:t>
                    </m:r>
                    <m:r>
                      <a:rPr lang="en-US" dirty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2, </m:t>
                    </m:r>
                    <m:r>
                      <a:rPr lang="en-US" dirty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𝐵</m:t>
                    </m:r>
                    <m:r>
                      <a:rPr lang="en-US" dirty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 </m:t>
                    </m:r>
                    <m:r>
                      <a:rPr lang="el-GR" dirty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𝜖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2</m:t>
                    </m:r>
                    <m:r>
                      <a:rPr lang="en-US" dirty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)</m:t>
                    </m:r>
                  </m:oMath>
                </a14:m>
                <a:endParaRPr 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51EE02-5713-B24C-6AF8-76E77CE53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28" y="4618873"/>
                <a:ext cx="2568139" cy="369332"/>
              </a:xfrm>
              <a:prstGeom prst="rect">
                <a:avLst/>
              </a:prstGeom>
              <a:blipFill>
                <a:blip r:embed="rId5"/>
                <a:stretch>
                  <a:fillRect l="-213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9386F8-A38B-6D0A-B31D-CDF6C70D6DE9}"/>
                  </a:ext>
                </a:extLst>
              </p:cNvPr>
              <p:cNvSpPr txBox="1"/>
              <p:nvPr/>
            </p:nvSpPr>
            <p:spPr>
              <a:xfrm>
                <a:off x="5241300" y="3272722"/>
                <a:ext cx="1426416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Set 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Microsoft YaHei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Microsoft YaHei Light" panose="020B0502040204020203" pitchFamily="34" charset="-122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9386F8-A38B-6D0A-B31D-CDF6C70D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300" y="3272722"/>
                <a:ext cx="1426416" cy="376770"/>
              </a:xfrm>
              <a:prstGeom prst="rect">
                <a:avLst/>
              </a:prstGeom>
              <a:blipFill>
                <a:blip r:embed="rId6"/>
                <a:stretch>
                  <a:fillRect l="-3846" t="-8065" r="-10256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FB350A-52FD-EE71-92DA-D79F191FA748}"/>
                  </a:ext>
                </a:extLst>
              </p:cNvPr>
              <p:cNvSpPr txBox="1"/>
              <p:nvPr/>
            </p:nvSpPr>
            <p:spPr>
              <a:xfrm>
                <a:off x="7303756" y="3272722"/>
                <a:ext cx="779188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𝐵</m:t>
                        </m:r>
                      </m:e>
                    </m:acc>
                  </m:oMath>
                </a14:m>
                <a:endParaRPr 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FB350A-52FD-EE71-92DA-D79F191FA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756" y="3272722"/>
                <a:ext cx="779188" cy="376770"/>
              </a:xfrm>
              <a:prstGeom prst="rect">
                <a:avLst/>
              </a:prstGeom>
              <a:blipFill>
                <a:blip r:embed="rId7"/>
                <a:stretch>
                  <a:fillRect l="-6250" t="-8065" r="-31250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99C888-A523-3D5E-1130-939CF6206C1E}"/>
                  </a:ext>
                </a:extLst>
              </p:cNvPr>
              <p:cNvSpPr txBox="1"/>
              <p:nvPr/>
            </p:nvSpPr>
            <p:spPr>
              <a:xfrm>
                <a:off x="8467053" y="3272722"/>
                <a:ext cx="765787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𝑌</m:t>
                        </m:r>
                      </m:e>
                    </m:acc>
                  </m:oMath>
                </a14:m>
                <a:endParaRPr 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99C888-A523-3D5E-1130-939CF6206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053" y="3272722"/>
                <a:ext cx="765787" cy="376770"/>
              </a:xfrm>
              <a:prstGeom prst="rect">
                <a:avLst/>
              </a:prstGeom>
              <a:blipFill>
                <a:blip r:embed="rId8"/>
                <a:stretch>
                  <a:fillRect l="-7143" t="-8065" r="-31746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BE05F8-33F1-AFC6-08D9-1B11A6A225BB}"/>
                  </a:ext>
                </a:extLst>
              </p:cNvPr>
              <p:cNvSpPr txBox="1"/>
              <p:nvPr/>
            </p:nvSpPr>
            <p:spPr>
              <a:xfrm>
                <a:off x="8467053" y="4338748"/>
                <a:ext cx="888385" cy="378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𝑌</m:t>
                        </m:r>
                        <m:r>
                          <a:rPr lang="en-US" dirty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2</m:t>
                        </m:r>
                      </m:e>
                    </m:acc>
                  </m:oMath>
                </a14:m>
                <a:endParaRPr 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BE05F8-33F1-AFC6-08D9-1B11A6A2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053" y="4338748"/>
                <a:ext cx="888385" cy="378373"/>
              </a:xfrm>
              <a:prstGeom prst="rect">
                <a:avLst/>
              </a:prstGeom>
              <a:blipFill>
                <a:blip r:embed="rId9"/>
                <a:stretch>
                  <a:fillRect l="-6164" t="-8065" r="-4794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334A91-848E-9D3D-4F95-05162EC97824}"/>
                  </a:ext>
                </a:extLst>
              </p:cNvPr>
              <p:cNvSpPr txBox="1"/>
              <p:nvPr/>
            </p:nvSpPr>
            <p:spPr>
              <a:xfrm>
                <a:off x="10014167" y="3269501"/>
                <a:ext cx="1860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Compare with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𝑌</m:t>
                    </m:r>
                  </m:oMath>
                </a14:m>
                <a:endParaRPr 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334A91-848E-9D3D-4F95-05162EC97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167" y="3269501"/>
                <a:ext cx="1860509" cy="369332"/>
              </a:xfrm>
              <a:prstGeom prst="rect">
                <a:avLst/>
              </a:prstGeom>
              <a:blipFill>
                <a:blip r:embed="rId10"/>
                <a:stretch>
                  <a:fillRect l="-295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48AB37E8-342F-245B-08B7-632DAFCFA32D}"/>
              </a:ext>
            </a:extLst>
          </p:cNvPr>
          <p:cNvSpPr/>
          <p:nvPr/>
        </p:nvSpPr>
        <p:spPr>
          <a:xfrm>
            <a:off x="2344139" y="3042106"/>
            <a:ext cx="355589" cy="19460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D50654F-E36F-A18F-7EF2-F0C435A787BF}"/>
              </a:ext>
            </a:extLst>
          </p:cNvPr>
          <p:cNvSpPr/>
          <p:nvPr/>
        </p:nvSpPr>
        <p:spPr>
          <a:xfrm>
            <a:off x="4885711" y="3042106"/>
            <a:ext cx="257072" cy="90701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87B952A7-8C02-C2F3-582F-B57679DE674A}"/>
              </a:ext>
            </a:extLst>
          </p:cNvPr>
          <p:cNvSpPr/>
          <p:nvPr/>
        </p:nvSpPr>
        <p:spPr>
          <a:xfrm>
            <a:off x="8098322" y="3272722"/>
            <a:ext cx="355589" cy="1444399"/>
          </a:xfrm>
          <a:prstGeom prst="leftBrace">
            <a:avLst>
              <a:gd name="adj1" fmla="val 8333"/>
              <a:gd name="adj2" fmla="val 108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4EE0B4-14AD-A472-016A-70D465109FFE}"/>
              </a:ext>
            </a:extLst>
          </p:cNvPr>
          <p:cNvCxnSpPr/>
          <p:nvPr/>
        </p:nvCxnSpPr>
        <p:spPr>
          <a:xfrm>
            <a:off x="6734586" y="3479098"/>
            <a:ext cx="484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799B162-E3AF-85BE-B2A7-3987E722D4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6584" y="1824360"/>
            <a:ext cx="6278829" cy="45324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E9058D-DD73-844C-3EB5-D653B3E007D5}"/>
              </a:ext>
            </a:extLst>
          </p:cNvPr>
          <p:cNvCxnSpPr/>
          <p:nvPr/>
        </p:nvCxnSpPr>
        <p:spPr>
          <a:xfrm>
            <a:off x="9343370" y="3443445"/>
            <a:ext cx="484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924034-0FD6-DD6D-DC70-34DD942E7F28}"/>
              </a:ext>
            </a:extLst>
          </p:cNvPr>
          <p:cNvCxnSpPr/>
          <p:nvPr/>
        </p:nvCxnSpPr>
        <p:spPr>
          <a:xfrm>
            <a:off x="9363827" y="4514488"/>
            <a:ext cx="484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33F655-D1D8-91C8-1A52-6AAEA312B31C}"/>
                  </a:ext>
                </a:extLst>
              </p:cNvPr>
              <p:cNvSpPr txBox="1"/>
              <p:nvPr/>
            </p:nvSpPr>
            <p:spPr>
              <a:xfrm>
                <a:off x="10014166" y="4355807"/>
                <a:ext cx="1983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Compare with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𝑌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2</m:t>
                    </m:r>
                  </m:oMath>
                </a14:m>
                <a:endParaRPr 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33F655-D1D8-91C8-1A52-6AAEA312B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166" y="4355807"/>
                <a:ext cx="1983107" cy="369332"/>
              </a:xfrm>
              <a:prstGeom prst="rect">
                <a:avLst/>
              </a:prstGeom>
              <a:blipFill>
                <a:blip r:embed="rId12"/>
                <a:stretch>
                  <a:fillRect l="-27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557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A743-EF7C-7608-0951-39A4BB7C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Results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982A6F2-5E03-DC86-5059-F019B6DD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500" y="1583434"/>
            <a:ext cx="5981000" cy="369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9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85D6-0532-CB49-09E4-DFE1D7B0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Future 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D9286-9B36-8F8F-3073-D44390C0D76C}"/>
                  </a:ext>
                </a:extLst>
              </p:cNvPr>
              <p:cNvSpPr txBox="1"/>
              <p:nvPr/>
            </p:nvSpPr>
            <p:spPr>
              <a:xfrm>
                <a:off x="2675063" y="3082130"/>
                <a:ext cx="684187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Different setting of data (e.g. sparse data, </a:t>
                </a:r>
              </a:p>
              <a:p>
                <a:r>
                  <a:rPr lang="en-U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			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with different dimensions, </a:t>
                </a:r>
              </a:p>
              <a:p>
                <a:r>
                  <a:rPr lang="en-U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			    different distribution of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).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D9286-9B36-8F8F-3073-D44390C0D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063" y="3082130"/>
                <a:ext cx="6841873" cy="923330"/>
              </a:xfrm>
              <a:prstGeom prst="rect">
                <a:avLst/>
              </a:prstGeom>
              <a:blipFill>
                <a:blip r:embed="rId2"/>
                <a:stretch>
                  <a:fillRect l="-80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278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85D6-0532-CB49-09E4-DFE1D7B0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Future 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0738B6-DC50-A77E-4B2C-743B4A4716B6}"/>
              </a:ext>
            </a:extLst>
          </p:cNvPr>
          <p:cNvSpPr txBox="1"/>
          <p:nvPr/>
        </p:nvSpPr>
        <p:spPr>
          <a:xfrm>
            <a:off x="3164016" y="5693687"/>
            <a:ext cx="90279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References: Will Wei Sun , </a:t>
            </a:r>
            <a:r>
              <a:rPr lang="en-US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Botao</a:t>
            </a:r>
            <a:r>
              <a:rPr lang="en-U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Hao , and </a:t>
            </a:r>
            <a:r>
              <a:rPr lang="en-US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Lexin</a:t>
            </a:r>
            <a:r>
              <a:rPr lang="en-U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Li, </a:t>
            </a:r>
            <a:r>
              <a:rPr lang="en-US" sz="1600" i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Tensors in Modern Statistical Learning </a:t>
            </a:r>
          </a:p>
          <a:p>
            <a:r>
              <a:rPr lang="en-US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Yipeng</a:t>
            </a:r>
            <a:r>
              <a:rPr lang="en-U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Liu, </a:t>
            </a:r>
            <a:r>
              <a:rPr lang="en-US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Jiani</a:t>
            </a:r>
            <a:r>
              <a:rPr lang="en-U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Liu, Zhen Long, Ce Zhu, </a:t>
            </a:r>
            <a:r>
              <a:rPr lang="en-US" sz="1600" i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Tensor Computation for Data Analysis</a:t>
            </a:r>
          </a:p>
          <a:p>
            <a:r>
              <a:rPr lang="en-U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James Li and Jacob Bien and Martin Wells, </a:t>
            </a:r>
            <a:r>
              <a:rPr lang="en-US" sz="1600" i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rTensor: Tools for Tensor Analysis and Decomposition</a:t>
            </a:r>
          </a:p>
          <a:p>
            <a:r>
              <a:rPr lang="en-U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Wikipedia contributors, </a:t>
            </a:r>
            <a:r>
              <a:rPr lang="en-US" sz="1600" i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Kronecker product. Wikipedia, The Free Encyclopedia.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AA69B4-ADBD-7CCB-44F5-7B99288D767B}"/>
                  </a:ext>
                </a:extLst>
              </p:cNvPr>
              <p:cNvSpPr txBox="1"/>
              <p:nvPr/>
            </p:nvSpPr>
            <p:spPr>
              <a:xfrm>
                <a:off x="2675063" y="3082130"/>
                <a:ext cx="684187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Different setting of data (e.g. sparse data, 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			   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with different dimensions, </a:t>
                </a:r>
              </a:p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			    different distribution of </a:t>
                </a:r>
                <a14:m>
                  <m:oMath xmlns:m="http://schemas.openxmlformats.org/officeDocument/2006/math">
                    <m:r>
                      <a:rPr lang="el-GR" dirty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).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AA69B4-ADBD-7CCB-44F5-7B99288D7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063" y="3082130"/>
                <a:ext cx="6841873" cy="923330"/>
              </a:xfrm>
              <a:prstGeom prst="rect">
                <a:avLst/>
              </a:prstGeom>
              <a:blipFill>
                <a:blip r:embed="rId2"/>
                <a:stretch>
                  <a:fillRect l="-80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95D000-BA7B-1604-1246-994F5495D245}"/>
              </a:ext>
            </a:extLst>
          </p:cNvPr>
          <p:cNvSpPr txBox="1"/>
          <p:nvPr/>
        </p:nvSpPr>
        <p:spPr>
          <a:xfrm>
            <a:off x="3878886" y="2718036"/>
            <a:ext cx="4434227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12133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220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YaHei Light</vt:lpstr>
      <vt:lpstr>Arial</vt:lpstr>
      <vt:lpstr>Calibri</vt:lpstr>
      <vt:lpstr>Calibri Light</vt:lpstr>
      <vt:lpstr>Cambria Math</vt:lpstr>
      <vt:lpstr>Office Theme</vt:lpstr>
      <vt:lpstr>PowerPoint Presentation</vt:lpstr>
      <vt:lpstr>What is tensor</vt:lpstr>
      <vt:lpstr>Model</vt:lpstr>
      <vt:lpstr>Algorithm</vt:lpstr>
      <vt:lpstr>Algorithm</vt:lpstr>
      <vt:lpstr>Simulation Study</vt:lpstr>
      <vt:lpstr>Results</vt:lpstr>
      <vt:lpstr>Future Discussion</vt:lpstr>
      <vt:lpstr>Future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Zixiang Xu</dc:creator>
  <cp:lastModifiedBy>Zixiang Xu</cp:lastModifiedBy>
  <cp:revision>87</cp:revision>
  <dcterms:created xsi:type="dcterms:W3CDTF">2022-11-23T22:45:35Z</dcterms:created>
  <dcterms:modified xsi:type="dcterms:W3CDTF">2022-11-28T20:26:25Z</dcterms:modified>
</cp:coreProperties>
</file>