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02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DE23C7-78A4-413A-A84B-93D4CC0A9EB1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6F986-CED8-33CC-1ACA-E301EF9C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9" b="1566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80DAB-59FC-2E1C-5311-B4F9D914E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Studies of preferred music in dementia care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DE209-9927-2638-A7AA-CF4DF6DE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A review</a:t>
            </a:r>
            <a:r>
              <a:rPr lang="en-ZA" dirty="0">
                <a:solidFill>
                  <a:srgbClr val="FFFFFF"/>
                </a:solidFill>
              </a:rPr>
              <a:t> by Loftie Fourie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A2B7B-3ED2-D31B-7888-6542AC8F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100"/>
              <a:t>Increased functional connectivity after listening to favored music in adults with Alzheimer dementia</a:t>
            </a:r>
            <a:endParaRPr lang="en-ZA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A51D-24B9-A0CD-7602-9D6CBFB0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A 2019 study on personalized music programs as an adjunct Therapy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Results: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Participants show specific activation of the supplementary motor area, an area that is associated with memory for familiar music.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Results suggest a transient effect on brain function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Conclusion: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tx1"/>
                </a:solidFill>
              </a:rPr>
              <a:t>Findings support a mechanism whereby attentional network activation in the brain’s salience network may lead to improvements in brain network synchronization</a:t>
            </a:r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8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0B990-5629-10CF-4BFE-AA6E3C49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100"/>
              <a:t>Music, music therapy and dementia: A review of literature and the recommendations of the Italian Psychogeriatric Association</a:t>
            </a:r>
            <a:endParaRPr lang="en-ZA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4694-A28D-6357-5F39-4B6A7626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sz="1900">
                <a:solidFill>
                  <a:schemeClr val="tx1"/>
                </a:solidFill>
              </a:rPr>
              <a:t>A 2012 study reviewing clinical trials concerning the use of music and music therapy</a:t>
            </a:r>
          </a:p>
          <a:p>
            <a:r>
              <a:rPr lang="en-GB" sz="1900">
                <a:solidFill>
                  <a:schemeClr val="tx1"/>
                </a:solidFill>
              </a:rPr>
              <a:t>One study showed a significant reduction in anxiety when listening to preferred/favoured music</a:t>
            </a:r>
          </a:p>
          <a:p>
            <a:r>
              <a:rPr lang="en-GB" sz="1900">
                <a:solidFill>
                  <a:schemeClr val="tx1"/>
                </a:solidFill>
              </a:rPr>
              <a:t>Another study showed a significant decrease in agitation for both individual preferred music as well as group-preferred music</a:t>
            </a:r>
          </a:p>
          <a:p>
            <a:r>
              <a:rPr lang="en-GB" sz="1900">
                <a:solidFill>
                  <a:schemeClr val="tx1"/>
                </a:solidFill>
              </a:rPr>
              <a:t>Another study compared listening to preferred music compared to classical music where a significant reduction in agitation was found when listening to preferred music compared to classical music.</a:t>
            </a:r>
          </a:p>
          <a:p>
            <a:endParaRPr lang="en-ZA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2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4652-7F87-1BF5-7CB2-286DB853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Effect of Music on Pain for Home-Dwelling Persons with Dementia</a:t>
            </a:r>
            <a:endParaRPr lang="en-Z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23DA-F375-9C06-E210-4D6035C0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2010 study on the effect of music on pain for home-dwelling persons with dementia.</a:t>
            </a:r>
          </a:p>
          <a:p>
            <a:r>
              <a:rPr lang="en-GB" dirty="0">
                <a:solidFill>
                  <a:schemeClr val="tx1"/>
                </a:solidFill>
              </a:rPr>
              <a:t>Subjected to two weeks of listening to preferred music for 30 minutes before peak agitation time and then two weeks without.</a:t>
            </a:r>
          </a:p>
          <a:p>
            <a:r>
              <a:rPr lang="en-GB">
                <a:solidFill>
                  <a:schemeClr val="tx1"/>
                </a:solidFill>
              </a:rPr>
              <a:t>This study showed that mean pain levels after listening to music were significantly lower than before listening to the music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6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253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Studies of preferred music in dementia care</vt:lpstr>
      <vt:lpstr>Increased functional connectivity after listening to favored music in adults with Alzheimer dementia</vt:lpstr>
      <vt:lpstr>Music, music therapy and dementia: A review of literature and the recommendations of the Italian Psychogeriatric Association</vt:lpstr>
      <vt:lpstr>Effect of Music on Pain for Home-Dwelling Persons with Dementia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preferred music in dementia care</dc:title>
  <dc:creator>Loftie Fourie</dc:creator>
  <cp:lastModifiedBy>Loftie Fourie</cp:lastModifiedBy>
  <cp:revision>1</cp:revision>
  <dcterms:created xsi:type="dcterms:W3CDTF">2023-04-05T10:53:31Z</dcterms:created>
  <dcterms:modified xsi:type="dcterms:W3CDTF">2023-04-05T11:22:20Z</dcterms:modified>
</cp:coreProperties>
</file>