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60" r:id="rId4"/>
    <p:sldId id="261" r:id="rId5"/>
    <p:sldId id="262" r:id="rId6"/>
    <p:sldId id="274" r:id="rId7"/>
    <p:sldId id="265" r:id="rId8"/>
    <p:sldId id="271" r:id="rId9"/>
    <p:sldId id="264" r:id="rId10"/>
    <p:sldId id="272"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Participants</a:t>
            </a:r>
            <a:endParaRPr lang="en-ZA"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61870503730937E-2"/>
          <c:y val="0.12395674807286261"/>
          <c:w val="0.95220788119926425"/>
          <c:h val="0.72074007217816061"/>
        </c:manualLayout>
      </c:layout>
      <c:barChart>
        <c:barDir val="col"/>
        <c:grouping val="clustered"/>
        <c:varyColors val="0"/>
        <c:ser>
          <c:idx val="0"/>
          <c:order val="0"/>
          <c:tx>
            <c:strRef>
              <c:f>Sheet1!$B$1</c:f>
              <c:strCache>
                <c:ptCount val="1"/>
                <c:pt idx="0">
                  <c:v>Participants</c:v>
                </c:pt>
              </c:strCache>
            </c:strRef>
          </c:tx>
          <c:spPr>
            <a:solidFill>
              <a:schemeClr val="accent1"/>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Sheet1!$B$2:$B$9</c:f>
              <c:numCache>
                <c:formatCode>General</c:formatCode>
                <c:ptCount val="8"/>
                <c:pt idx="0">
                  <c:v>89</c:v>
                </c:pt>
                <c:pt idx="1">
                  <c:v>89</c:v>
                </c:pt>
                <c:pt idx="2">
                  <c:v>201</c:v>
                </c:pt>
                <c:pt idx="3">
                  <c:v>64</c:v>
                </c:pt>
                <c:pt idx="4">
                  <c:v>51</c:v>
                </c:pt>
                <c:pt idx="5">
                  <c:v>192</c:v>
                </c:pt>
                <c:pt idx="6">
                  <c:v>100</c:v>
                </c:pt>
                <c:pt idx="7">
                  <c:v>30</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ZA" dirty="0"/>
              <a:t>MMSE</a:t>
            </a:r>
            <a:r>
              <a:rPr lang="en-ZA" baseline="0" dirty="0"/>
              <a:t> Score</a:t>
            </a:r>
            <a:endParaRPr lang="en-ZA"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61870503730937E-2"/>
          <c:y val="0.12395674807286261"/>
          <c:w val="0.95220788119926425"/>
          <c:h val="0.72074007217816061"/>
        </c:manualLayout>
      </c:layout>
      <c:barChart>
        <c:barDir val="col"/>
        <c:grouping val="clustered"/>
        <c:varyColors val="0"/>
        <c:ser>
          <c:idx val="0"/>
          <c:order val="0"/>
          <c:tx>
            <c:strRef>
              <c:f>Sheet1!$B$1</c:f>
              <c:strCache>
                <c:ptCount val="1"/>
                <c:pt idx="0">
                  <c:v>Signing</c:v>
                </c:pt>
              </c:strCache>
            </c:strRef>
          </c:tx>
          <c:spPr>
            <a:solidFill>
              <a:schemeClr val="accent1"/>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Sheet1!$B$2:$B$9</c:f>
              <c:numCache>
                <c:formatCode>General</c:formatCode>
                <c:ptCount val="8"/>
                <c:pt idx="0">
                  <c:v>19</c:v>
                </c:pt>
                <c:pt idx="1">
                  <c:v>21</c:v>
                </c:pt>
                <c:pt idx="3">
                  <c:v>23.45</c:v>
                </c:pt>
                <c:pt idx="5">
                  <c:v>13.45</c:v>
                </c:pt>
                <c:pt idx="6">
                  <c:v>12.8</c:v>
                </c:pt>
              </c:numCache>
            </c:numRef>
          </c:val>
          <c:extLst>
            <c:ext xmlns:c16="http://schemas.microsoft.com/office/drawing/2014/chart" uri="{C3380CC4-5D6E-409C-BE32-E72D297353CC}">
              <c16:uniqueId val="{00000000-3267-4C62-9F89-3A90BA821084}"/>
            </c:ext>
          </c:extLst>
        </c:ser>
        <c:ser>
          <c:idx val="1"/>
          <c:order val="1"/>
          <c:tx>
            <c:strRef>
              <c:f>Sheet1!$C$1</c:f>
              <c:strCache>
                <c:ptCount val="1"/>
                <c:pt idx="0">
                  <c:v>Listening</c:v>
                </c:pt>
              </c:strCache>
            </c:strRef>
          </c:tx>
          <c:spPr>
            <a:solidFill>
              <a:schemeClr val="accent2"/>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Sheet1!$C$2:$C$9</c:f>
              <c:numCache>
                <c:formatCode>General</c:formatCode>
                <c:ptCount val="8"/>
                <c:pt idx="0">
                  <c:v>15</c:v>
                </c:pt>
                <c:pt idx="1">
                  <c:v>18.8</c:v>
                </c:pt>
                <c:pt idx="3">
                  <c:v>23.45</c:v>
                </c:pt>
                <c:pt idx="4">
                  <c:v>16.899999999999999</c:v>
                </c:pt>
                <c:pt idx="6">
                  <c:v>12.8</c:v>
                </c:pt>
                <c:pt idx="7">
                  <c:v>19.8</c:v>
                </c:pt>
              </c:numCache>
            </c:numRef>
          </c:val>
          <c:extLst>
            <c:ext xmlns:c16="http://schemas.microsoft.com/office/drawing/2014/chart" uri="{C3380CC4-5D6E-409C-BE32-E72D297353CC}">
              <c16:uniqueId val="{00000000-E555-4EE8-B757-80E1CAC53D96}"/>
            </c:ext>
          </c:extLst>
        </c:ser>
        <c:ser>
          <c:idx val="2"/>
          <c:order val="2"/>
          <c:tx>
            <c:strRef>
              <c:f>Sheet1!$D$1</c:f>
              <c:strCache>
                <c:ptCount val="1"/>
                <c:pt idx="0">
                  <c:v>instrumental</c:v>
                </c:pt>
              </c:strCache>
            </c:strRef>
          </c:tx>
          <c:spPr>
            <a:solidFill>
              <a:schemeClr val="accent3"/>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Sheet1!$D$2:$D$9</c:f>
              <c:numCache>
                <c:formatCode>General</c:formatCode>
                <c:ptCount val="8"/>
                <c:pt idx="2">
                  <c:v>26</c:v>
                </c:pt>
                <c:pt idx="3">
                  <c:v>23.45</c:v>
                </c:pt>
                <c:pt idx="6">
                  <c:v>12.8</c:v>
                </c:pt>
              </c:numCache>
            </c:numRef>
          </c:val>
          <c:extLst>
            <c:ext xmlns:c16="http://schemas.microsoft.com/office/drawing/2014/chart" uri="{C3380CC4-5D6E-409C-BE32-E72D297353CC}">
              <c16:uniqueId val="{00000001-E555-4EE8-B757-80E1CAC53D96}"/>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5F06F-9620-4B00-8401-AB586D4338E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C64E810-5122-4B58-8966-E79070BF8047}">
      <dgm:prSet/>
      <dgm:spPr/>
      <dgm:t>
        <a:bodyPr/>
        <a:lstStyle/>
        <a:p>
          <a:r>
            <a:rPr lang="en-US" dirty="0"/>
            <a:t>Objective of the review</a:t>
          </a:r>
        </a:p>
      </dgm:t>
    </dgm:pt>
    <dgm:pt modelId="{6E097758-D910-4050-BBFA-5C8FB1E22CB8}" type="parTrans" cxnId="{E1ED845A-0723-4F12-826F-AF49BCC59101}">
      <dgm:prSet/>
      <dgm:spPr/>
      <dgm:t>
        <a:bodyPr/>
        <a:lstStyle/>
        <a:p>
          <a:endParaRPr lang="en-US"/>
        </a:p>
      </dgm:t>
    </dgm:pt>
    <dgm:pt modelId="{8412967F-168D-459B-9A45-623BC49DF484}" type="sibTrans" cxnId="{E1ED845A-0723-4F12-826F-AF49BCC59101}">
      <dgm:prSet/>
      <dgm:spPr/>
      <dgm:t>
        <a:bodyPr/>
        <a:lstStyle/>
        <a:p>
          <a:endParaRPr lang="en-US"/>
        </a:p>
      </dgm:t>
    </dgm:pt>
    <dgm:pt modelId="{D6CDE314-9DDB-4570-A914-D8822E581BB1}">
      <dgm:prSet/>
      <dgm:spPr/>
      <dgm:t>
        <a:bodyPr/>
        <a:lstStyle/>
        <a:p>
          <a:r>
            <a:rPr lang="en-GB" dirty="0"/>
            <a:t>Methods used</a:t>
          </a:r>
          <a:endParaRPr lang="en-US" dirty="0"/>
        </a:p>
      </dgm:t>
    </dgm:pt>
    <dgm:pt modelId="{EB66965D-91FC-4F65-AC93-CE92D13FE4E8}" type="parTrans" cxnId="{B44CED84-628F-4347-91B1-EB30D197412F}">
      <dgm:prSet/>
      <dgm:spPr/>
      <dgm:t>
        <a:bodyPr/>
        <a:lstStyle/>
        <a:p>
          <a:endParaRPr lang="en-US"/>
        </a:p>
      </dgm:t>
    </dgm:pt>
    <dgm:pt modelId="{BCDAC61F-2B51-4693-8778-AD00488FD7CE}" type="sibTrans" cxnId="{B44CED84-628F-4347-91B1-EB30D197412F}">
      <dgm:prSet/>
      <dgm:spPr/>
      <dgm:t>
        <a:bodyPr/>
        <a:lstStyle/>
        <a:p>
          <a:endParaRPr lang="en-US"/>
        </a:p>
      </dgm:t>
    </dgm:pt>
    <dgm:pt modelId="{C396129C-6F6D-483D-8804-CDA82D7784E6}">
      <dgm:prSet/>
      <dgm:spPr/>
      <dgm:t>
        <a:bodyPr/>
        <a:lstStyle/>
        <a:p>
          <a:r>
            <a:rPr lang="en-ZA" dirty="0"/>
            <a:t>Search strategy</a:t>
          </a:r>
          <a:endParaRPr lang="en-US" dirty="0"/>
        </a:p>
      </dgm:t>
    </dgm:pt>
    <dgm:pt modelId="{F0CFD531-F1FB-46F6-BB88-67E39B7EACDC}" type="parTrans" cxnId="{BD18AF24-02EB-40A8-8742-4DDC9FF0050D}">
      <dgm:prSet/>
      <dgm:spPr/>
      <dgm:t>
        <a:bodyPr/>
        <a:lstStyle/>
        <a:p>
          <a:endParaRPr lang="en-US"/>
        </a:p>
      </dgm:t>
    </dgm:pt>
    <dgm:pt modelId="{7595CF63-D317-4D17-838A-85805D136A80}" type="sibTrans" cxnId="{BD18AF24-02EB-40A8-8742-4DDC9FF0050D}">
      <dgm:prSet/>
      <dgm:spPr/>
      <dgm:t>
        <a:bodyPr/>
        <a:lstStyle/>
        <a:p>
          <a:endParaRPr lang="en-US"/>
        </a:p>
      </dgm:t>
    </dgm:pt>
    <dgm:pt modelId="{B11D697A-6131-4D1A-838A-202CBA9B88EA}">
      <dgm:prSet/>
      <dgm:spPr/>
      <dgm:t>
        <a:bodyPr/>
        <a:lstStyle/>
        <a:p>
          <a:r>
            <a:rPr lang="en-ZA" dirty="0"/>
            <a:t>Studies used</a:t>
          </a:r>
          <a:endParaRPr lang="en-US" dirty="0"/>
        </a:p>
      </dgm:t>
    </dgm:pt>
    <dgm:pt modelId="{0E30399A-5967-4812-9A25-7D54A9165BFD}" type="parTrans" cxnId="{B504786D-6B4E-4B16-A3F4-987521721952}">
      <dgm:prSet/>
      <dgm:spPr/>
      <dgm:t>
        <a:bodyPr/>
        <a:lstStyle/>
        <a:p>
          <a:endParaRPr lang="en-US"/>
        </a:p>
      </dgm:t>
    </dgm:pt>
    <dgm:pt modelId="{A575DED2-02C0-44F3-944A-ECD4DB1EB7E2}" type="sibTrans" cxnId="{B504786D-6B4E-4B16-A3F4-987521721952}">
      <dgm:prSet/>
      <dgm:spPr/>
      <dgm:t>
        <a:bodyPr/>
        <a:lstStyle/>
        <a:p>
          <a:endParaRPr lang="en-US"/>
        </a:p>
      </dgm:t>
    </dgm:pt>
    <dgm:pt modelId="{1375BA05-2243-4BAC-92F5-B41E65EA582C}">
      <dgm:prSet/>
      <dgm:spPr/>
      <dgm:t>
        <a:bodyPr/>
        <a:lstStyle/>
        <a:p>
          <a:r>
            <a:rPr lang="en-ZA" dirty="0"/>
            <a:t>conclusion</a:t>
          </a:r>
          <a:endParaRPr lang="en-US" dirty="0"/>
        </a:p>
      </dgm:t>
    </dgm:pt>
    <dgm:pt modelId="{600ADA80-52BE-4863-94F6-FB803E8A3806}" type="parTrans" cxnId="{1EC9F2AD-A9AD-4A78-8A63-AEDD65CD5A9C}">
      <dgm:prSet/>
      <dgm:spPr/>
      <dgm:t>
        <a:bodyPr/>
        <a:lstStyle/>
        <a:p>
          <a:endParaRPr lang="en-US"/>
        </a:p>
      </dgm:t>
    </dgm:pt>
    <dgm:pt modelId="{336C9B7A-F49C-45F6-B537-60B529B68AB1}" type="sibTrans" cxnId="{1EC9F2AD-A9AD-4A78-8A63-AEDD65CD5A9C}">
      <dgm:prSet/>
      <dgm:spPr/>
      <dgm:t>
        <a:bodyPr/>
        <a:lstStyle/>
        <a:p>
          <a:endParaRPr lang="en-US"/>
        </a:p>
      </dgm:t>
    </dgm:pt>
    <dgm:pt modelId="{ED176455-57E0-40C1-9E6D-2E424211087F}">
      <dgm:prSet/>
      <dgm:spPr/>
      <dgm:t>
        <a:bodyPr/>
        <a:lstStyle/>
        <a:p>
          <a:r>
            <a:rPr lang="en-US" dirty="0"/>
            <a:t>Findings</a:t>
          </a:r>
        </a:p>
      </dgm:t>
    </dgm:pt>
    <dgm:pt modelId="{A55E7D1E-6C29-4419-9C39-DB65762CD422}" type="parTrans" cxnId="{28B9F339-5CF3-44F4-8255-7218653B26D2}">
      <dgm:prSet/>
      <dgm:spPr/>
      <dgm:t>
        <a:bodyPr/>
        <a:lstStyle/>
        <a:p>
          <a:endParaRPr lang="en-ZA"/>
        </a:p>
      </dgm:t>
    </dgm:pt>
    <dgm:pt modelId="{8AB280F3-B8F9-4CF5-9C51-D257C2A390AE}" type="sibTrans" cxnId="{28B9F339-5CF3-44F4-8255-7218653B26D2}">
      <dgm:prSet/>
      <dgm:spPr/>
      <dgm:t>
        <a:bodyPr/>
        <a:lstStyle/>
        <a:p>
          <a:endParaRPr lang="en-ZA"/>
        </a:p>
      </dgm:t>
    </dgm:pt>
    <dgm:pt modelId="{C9164DEF-688D-48BD-8B2D-95F884BEB17C}">
      <dgm:prSet/>
      <dgm:spPr/>
      <dgm:t>
        <a:bodyPr/>
        <a:lstStyle/>
        <a:p>
          <a:r>
            <a:rPr lang="en-US" dirty="0"/>
            <a:t>Efficacy findings</a:t>
          </a:r>
        </a:p>
      </dgm:t>
    </dgm:pt>
    <dgm:pt modelId="{D5B7A67E-3957-4E72-93D4-0D3EA7C30343}" type="parTrans" cxnId="{FE6089FE-8AC8-408E-A7C8-09D355887949}">
      <dgm:prSet/>
      <dgm:spPr/>
      <dgm:t>
        <a:bodyPr/>
        <a:lstStyle/>
        <a:p>
          <a:endParaRPr lang="en-ZA"/>
        </a:p>
      </dgm:t>
    </dgm:pt>
    <dgm:pt modelId="{B1B2FC15-D130-4B96-92E3-69DCC8C0F8E1}" type="sibTrans" cxnId="{FE6089FE-8AC8-408E-A7C8-09D355887949}">
      <dgm:prSet/>
      <dgm:spPr/>
      <dgm:t>
        <a:bodyPr/>
        <a:lstStyle/>
        <a:p>
          <a:endParaRPr lang="en-ZA"/>
        </a:p>
      </dgm:t>
    </dgm:pt>
    <dgm:pt modelId="{93774174-AED8-41C8-A20A-5D6833F79211}" type="pres">
      <dgm:prSet presAssocID="{4595F06F-9620-4B00-8401-AB586D4338E0}" presName="vert0" presStyleCnt="0">
        <dgm:presLayoutVars>
          <dgm:dir/>
          <dgm:animOne val="branch"/>
          <dgm:animLvl val="lvl"/>
        </dgm:presLayoutVars>
      </dgm:prSet>
      <dgm:spPr/>
    </dgm:pt>
    <dgm:pt modelId="{E8A89E55-906E-4C7A-B651-66978894A9B8}" type="pres">
      <dgm:prSet presAssocID="{3C64E810-5122-4B58-8966-E79070BF8047}" presName="thickLine" presStyleLbl="alignNode1" presStyleIdx="0" presStyleCnt="7"/>
      <dgm:spPr/>
    </dgm:pt>
    <dgm:pt modelId="{D0E220CE-C292-4837-B314-0C66380E829E}" type="pres">
      <dgm:prSet presAssocID="{3C64E810-5122-4B58-8966-E79070BF8047}" presName="horz1" presStyleCnt="0"/>
      <dgm:spPr/>
    </dgm:pt>
    <dgm:pt modelId="{6E8DC6BA-D0B1-40E3-8A56-ACF0219C2D9A}" type="pres">
      <dgm:prSet presAssocID="{3C64E810-5122-4B58-8966-E79070BF8047}" presName="tx1" presStyleLbl="revTx" presStyleIdx="0" presStyleCnt="7"/>
      <dgm:spPr/>
    </dgm:pt>
    <dgm:pt modelId="{8E58F532-0D1E-4F67-A068-9E39637EAD18}" type="pres">
      <dgm:prSet presAssocID="{3C64E810-5122-4B58-8966-E79070BF8047}" presName="vert1" presStyleCnt="0"/>
      <dgm:spPr/>
    </dgm:pt>
    <dgm:pt modelId="{840D6560-AEE1-4392-8014-784E1DCFA043}" type="pres">
      <dgm:prSet presAssocID="{D6CDE314-9DDB-4570-A914-D8822E581BB1}" presName="thickLine" presStyleLbl="alignNode1" presStyleIdx="1" presStyleCnt="7"/>
      <dgm:spPr/>
    </dgm:pt>
    <dgm:pt modelId="{5F216B2B-A781-4507-99B9-7DD151DB5060}" type="pres">
      <dgm:prSet presAssocID="{D6CDE314-9DDB-4570-A914-D8822E581BB1}" presName="horz1" presStyleCnt="0"/>
      <dgm:spPr/>
    </dgm:pt>
    <dgm:pt modelId="{E75FE6AC-7E95-4172-8C1F-0825C5F6F069}" type="pres">
      <dgm:prSet presAssocID="{D6CDE314-9DDB-4570-A914-D8822E581BB1}" presName="tx1" presStyleLbl="revTx" presStyleIdx="1" presStyleCnt="7"/>
      <dgm:spPr/>
    </dgm:pt>
    <dgm:pt modelId="{31F3EC6A-A746-4F80-A0C5-1CAD72E8CD49}" type="pres">
      <dgm:prSet presAssocID="{D6CDE314-9DDB-4570-A914-D8822E581BB1}" presName="vert1" presStyleCnt="0"/>
      <dgm:spPr/>
    </dgm:pt>
    <dgm:pt modelId="{93A181F3-0133-49B9-818F-3DBE61CD3A42}" type="pres">
      <dgm:prSet presAssocID="{C396129C-6F6D-483D-8804-CDA82D7784E6}" presName="thickLine" presStyleLbl="alignNode1" presStyleIdx="2" presStyleCnt="7"/>
      <dgm:spPr/>
    </dgm:pt>
    <dgm:pt modelId="{898A1EAC-6DAB-4F4B-9BB4-0A405814659F}" type="pres">
      <dgm:prSet presAssocID="{C396129C-6F6D-483D-8804-CDA82D7784E6}" presName="horz1" presStyleCnt="0"/>
      <dgm:spPr/>
    </dgm:pt>
    <dgm:pt modelId="{27AEF0E9-B4F5-4367-87AA-47117623D82A}" type="pres">
      <dgm:prSet presAssocID="{C396129C-6F6D-483D-8804-CDA82D7784E6}" presName="tx1" presStyleLbl="revTx" presStyleIdx="2" presStyleCnt="7"/>
      <dgm:spPr/>
    </dgm:pt>
    <dgm:pt modelId="{FB8CF28F-61C6-46EE-9F8F-5FEBC92BCA30}" type="pres">
      <dgm:prSet presAssocID="{C396129C-6F6D-483D-8804-CDA82D7784E6}" presName="vert1" presStyleCnt="0"/>
      <dgm:spPr/>
    </dgm:pt>
    <dgm:pt modelId="{76BFB57D-0E7D-46C8-860F-776201DB020D}" type="pres">
      <dgm:prSet presAssocID="{B11D697A-6131-4D1A-838A-202CBA9B88EA}" presName="thickLine" presStyleLbl="alignNode1" presStyleIdx="3" presStyleCnt="7"/>
      <dgm:spPr/>
    </dgm:pt>
    <dgm:pt modelId="{1F4A01ED-7954-4AC7-8870-FEAC577086AC}" type="pres">
      <dgm:prSet presAssocID="{B11D697A-6131-4D1A-838A-202CBA9B88EA}" presName="horz1" presStyleCnt="0"/>
      <dgm:spPr/>
    </dgm:pt>
    <dgm:pt modelId="{99639AD6-3EFF-45B5-8A4F-FC6627B4C4D5}" type="pres">
      <dgm:prSet presAssocID="{B11D697A-6131-4D1A-838A-202CBA9B88EA}" presName="tx1" presStyleLbl="revTx" presStyleIdx="3" presStyleCnt="7"/>
      <dgm:spPr/>
    </dgm:pt>
    <dgm:pt modelId="{1976EB6D-CDCA-4FDC-8DD0-DBA6C41D7D5E}" type="pres">
      <dgm:prSet presAssocID="{B11D697A-6131-4D1A-838A-202CBA9B88EA}" presName="vert1" presStyleCnt="0"/>
      <dgm:spPr/>
    </dgm:pt>
    <dgm:pt modelId="{D3C88023-5EBF-4DB3-A53B-C2064006C5A4}" type="pres">
      <dgm:prSet presAssocID="{ED176455-57E0-40C1-9E6D-2E424211087F}" presName="thickLine" presStyleLbl="alignNode1" presStyleIdx="4" presStyleCnt="7"/>
      <dgm:spPr/>
    </dgm:pt>
    <dgm:pt modelId="{06B52680-0DC4-41EC-8DFF-7AB99062101F}" type="pres">
      <dgm:prSet presAssocID="{ED176455-57E0-40C1-9E6D-2E424211087F}" presName="horz1" presStyleCnt="0"/>
      <dgm:spPr/>
    </dgm:pt>
    <dgm:pt modelId="{4A4DDC54-B2AB-4086-B353-CBA045074281}" type="pres">
      <dgm:prSet presAssocID="{ED176455-57E0-40C1-9E6D-2E424211087F}" presName="tx1" presStyleLbl="revTx" presStyleIdx="4" presStyleCnt="7"/>
      <dgm:spPr/>
    </dgm:pt>
    <dgm:pt modelId="{9F771DCA-E982-473F-8B21-5568858C2AC6}" type="pres">
      <dgm:prSet presAssocID="{ED176455-57E0-40C1-9E6D-2E424211087F}" presName="vert1" presStyleCnt="0"/>
      <dgm:spPr/>
    </dgm:pt>
    <dgm:pt modelId="{8F7FECC6-849E-486E-A6A7-31BEAB1292A6}" type="pres">
      <dgm:prSet presAssocID="{C9164DEF-688D-48BD-8B2D-95F884BEB17C}" presName="thickLine" presStyleLbl="alignNode1" presStyleIdx="5" presStyleCnt="7"/>
      <dgm:spPr/>
    </dgm:pt>
    <dgm:pt modelId="{2149248E-21CB-4C6B-ABE6-F3E68EEEDAEF}" type="pres">
      <dgm:prSet presAssocID="{C9164DEF-688D-48BD-8B2D-95F884BEB17C}" presName="horz1" presStyleCnt="0"/>
      <dgm:spPr/>
    </dgm:pt>
    <dgm:pt modelId="{E9BF1683-1EFE-4323-BC19-A58E2F150A19}" type="pres">
      <dgm:prSet presAssocID="{C9164DEF-688D-48BD-8B2D-95F884BEB17C}" presName="tx1" presStyleLbl="revTx" presStyleIdx="5" presStyleCnt="7"/>
      <dgm:spPr/>
    </dgm:pt>
    <dgm:pt modelId="{73AD64CC-83DE-4CBF-966F-82CC1CD35F4B}" type="pres">
      <dgm:prSet presAssocID="{C9164DEF-688D-48BD-8B2D-95F884BEB17C}" presName="vert1" presStyleCnt="0"/>
      <dgm:spPr/>
    </dgm:pt>
    <dgm:pt modelId="{9165DC6B-FFC3-47DE-8419-010C6AE7DCC1}" type="pres">
      <dgm:prSet presAssocID="{1375BA05-2243-4BAC-92F5-B41E65EA582C}" presName="thickLine" presStyleLbl="alignNode1" presStyleIdx="6" presStyleCnt="7"/>
      <dgm:spPr/>
    </dgm:pt>
    <dgm:pt modelId="{0BF41914-0A91-4601-8161-F0024174EA30}" type="pres">
      <dgm:prSet presAssocID="{1375BA05-2243-4BAC-92F5-B41E65EA582C}" presName="horz1" presStyleCnt="0"/>
      <dgm:spPr/>
    </dgm:pt>
    <dgm:pt modelId="{6136C5FB-DFC0-414D-AA14-5F335F51CC93}" type="pres">
      <dgm:prSet presAssocID="{1375BA05-2243-4BAC-92F5-B41E65EA582C}" presName="tx1" presStyleLbl="revTx" presStyleIdx="6" presStyleCnt="7"/>
      <dgm:spPr/>
    </dgm:pt>
    <dgm:pt modelId="{1B3EA10D-7501-4AC2-8A88-04B617A1F91B}" type="pres">
      <dgm:prSet presAssocID="{1375BA05-2243-4BAC-92F5-B41E65EA582C}" presName="vert1" presStyleCnt="0"/>
      <dgm:spPr/>
    </dgm:pt>
  </dgm:ptLst>
  <dgm:cxnLst>
    <dgm:cxn modelId="{0B618F1A-0FCC-4F84-AF08-2220D74465A3}" type="presOf" srcId="{C396129C-6F6D-483D-8804-CDA82D7784E6}" destId="{27AEF0E9-B4F5-4367-87AA-47117623D82A}" srcOrd="0" destOrd="0" presId="urn:microsoft.com/office/officeart/2008/layout/LinedList"/>
    <dgm:cxn modelId="{F3A64A1D-85C1-4697-9CF2-55E4A85211B4}" type="presOf" srcId="{C9164DEF-688D-48BD-8B2D-95F884BEB17C}" destId="{E9BF1683-1EFE-4323-BC19-A58E2F150A19}" srcOrd="0" destOrd="0" presId="urn:microsoft.com/office/officeart/2008/layout/LinedList"/>
    <dgm:cxn modelId="{BD18AF24-02EB-40A8-8742-4DDC9FF0050D}" srcId="{4595F06F-9620-4B00-8401-AB586D4338E0}" destId="{C396129C-6F6D-483D-8804-CDA82D7784E6}" srcOrd="2" destOrd="0" parTransId="{F0CFD531-F1FB-46F6-BB88-67E39B7EACDC}" sibTransId="{7595CF63-D317-4D17-838A-85805D136A80}"/>
    <dgm:cxn modelId="{28B9F339-5CF3-44F4-8255-7218653B26D2}" srcId="{4595F06F-9620-4B00-8401-AB586D4338E0}" destId="{ED176455-57E0-40C1-9E6D-2E424211087F}" srcOrd="4" destOrd="0" parTransId="{A55E7D1E-6C29-4419-9C39-DB65762CD422}" sibTransId="{8AB280F3-B8F9-4CF5-9C51-D257C2A390AE}"/>
    <dgm:cxn modelId="{F896913E-A45C-44FD-B88E-5397DBC7C476}" type="presOf" srcId="{4595F06F-9620-4B00-8401-AB586D4338E0}" destId="{93774174-AED8-41C8-A20A-5D6833F79211}" srcOrd="0" destOrd="0" presId="urn:microsoft.com/office/officeart/2008/layout/LinedList"/>
    <dgm:cxn modelId="{E163E65D-6240-4F44-9AC2-BE1394CE73DF}" type="presOf" srcId="{1375BA05-2243-4BAC-92F5-B41E65EA582C}" destId="{6136C5FB-DFC0-414D-AA14-5F335F51CC93}" srcOrd="0" destOrd="0" presId="urn:microsoft.com/office/officeart/2008/layout/LinedList"/>
    <dgm:cxn modelId="{A7DA696C-C4DC-41C0-AC84-39736C188988}" type="presOf" srcId="{ED176455-57E0-40C1-9E6D-2E424211087F}" destId="{4A4DDC54-B2AB-4086-B353-CBA045074281}" srcOrd="0" destOrd="0" presId="urn:microsoft.com/office/officeart/2008/layout/LinedList"/>
    <dgm:cxn modelId="{B504786D-6B4E-4B16-A3F4-987521721952}" srcId="{4595F06F-9620-4B00-8401-AB586D4338E0}" destId="{B11D697A-6131-4D1A-838A-202CBA9B88EA}" srcOrd="3" destOrd="0" parTransId="{0E30399A-5967-4812-9A25-7D54A9165BFD}" sibTransId="{A575DED2-02C0-44F3-944A-ECD4DB1EB7E2}"/>
    <dgm:cxn modelId="{F37A2651-5265-4E22-BCD7-5D21EACF476B}" type="presOf" srcId="{B11D697A-6131-4D1A-838A-202CBA9B88EA}" destId="{99639AD6-3EFF-45B5-8A4F-FC6627B4C4D5}" srcOrd="0" destOrd="0" presId="urn:microsoft.com/office/officeart/2008/layout/LinedList"/>
    <dgm:cxn modelId="{E1ED845A-0723-4F12-826F-AF49BCC59101}" srcId="{4595F06F-9620-4B00-8401-AB586D4338E0}" destId="{3C64E810-5122-4B58-8966-E79070BF8047}" srcOrd="0" destOrd="0" parTransId="{6E097758-D910-4050-BBFA-5C8FB1E22CB8}" sibTransId="{8412967F-168D-459B-9A45-623BC49DF484}"/>
    <dgm:cxn modelId="{B44CED84-628F-4347-91B1-EB30D197412F}" srcId="{4595F06F-9620-4B00-8401-AB586D4338E0}" destId="{D6CDE314-9DDB-4570-A914-D8822E581BB1}" srcOrd="1" destOrd="0" parTransId="{EB66965D-91FC-4F65-AC93-CE92D13FE4E8}" sibTransId="{BCDAC61F-2B51-4693-8778-AD00488FD7CE}"/>
    <dgm:cxn modelId="{1EC9F2AD-A9AD-4A78-8A63-AEDD65CD5A9C}" srcId="{4595F06F-9620-4B00-8401-AB586D4338E0}" destId="{1375BA05-2243-4BAC-92F5-B41E65EA582C}" srcOrd="6" destOrd="0" parTransId="{600ADA80-52BE-4863-94F6-FB803E8A3806}" sibTransId="{336C9B7A-F49C-45F6-B537-60B529B68AB1}"/>
    <dgm:cxn modelId="{087395B3-7F4A-4633-944D-1F36A54C0779}" type="presOf" srcId="{3C64E810-5122-4B58-8966-E79070BF8047}" destId="{6E8DC6BA-D0B1-40E3-8A56-ACF0219C2D9A}" srcOrd="0" destOrd="0" presId="urn:microsoft.com/office/officeart/2008/layout/LinedList"/>
    <dgm:cxn modelId="{77EDF8E2-ABB0-40FA-9AB1-7618B758F601}" type="presOf" srcId="{D6CDE314-9DDB-4570-A914-D8822E581BB1}" destId="{E75FE6AC-7E95-4172-8C1F-0825C5F6F069}" srcOrd="0" destOrd="0" presId="urn:microsoft.com/office/officeart/2008/layout/LinedList"/>
    <dgm:cxn modelId="{FE6089FE-8AC8-408E-A7C8-09D355887949}" srcId="{4595F06F-9620-4B00-8401-AB586D4338E0}" destId="{C9164DEF-688D-48BD-8B2D-95F884BEB17C}" srcOrd="5" destOrd="0" parTransId="{D5B7A67E-3957-4E72-93D4-0D3EA7C30343}" sibTransId="{B1B2FC15-D130-4B96-92E3-69DCC8C0F8E1}"/>
    <dgm:cxn modelId="{5598F662-742D-4077-85C1-2A9512B664F7}" type="presParOf" srcId="{93774174-AED8-41C8-A20A-5D6833F79211}" destId="{E8A89E55-906E-4C7A-B651-66978894A9B8}" srcOrd="0" destOrd="0" presId="urn:microsoft.com/office/officeart/2008/layout/LinedList"/>
    <dgm:cxn modelId="{4CFB7706-EEAD-40FA-AAE0-94E7E92F63AC}" type="presParOf" srcId="{93774174-AED8-41C8-A20A-5D6833F79211}" destId="{D0E220CE-C292-4837-B314-0C66380E829E}" srcOrd="1" destOrd="0" presId="urn:microsoft.com/office/officeart/2008/layout/LinedList"/>
    <dgm:cxn modelId="{F1D27EBC-7252-4FE2-841E-9DFB4EFC9083}" type="presParOf" srcId="{D0E220CE-C292-4837-B314-0C66380E829E}" destId="{6E8DC6BA-D0B1-40E3-8A56-ACF0219C2D9A}" srcOrd="0" destOrd="0" presId="urn:microsoft.com/office/officeart/2008/layout/LinedList"/>
    <dgm:cxn modelId="{7696663F-1D01-4978-AB3C-E6000D8F22D5}" type="presParOf" srcId="{D0E220CE-C292-4837-B314-0C66380E829E}" destId="{8E58F532-0D1E-4F67-A068-9E39637EAD18}" srcOrd="1" destOrd="0" presId="urn:microsoft.com/office/officeart/2008/layout/LinedList"/>
    <dgm:cxn modelId="{2F16BC0F-E270-4478-825C-61B56AE03A11}" type="presParOf" srcId="{93774174-AED8-41C8-A20A-5D6833F79211}" destId="{840D6560-AEE1-4392-8014-784E1DCFA043}" srcOrd="2" destOrd="0" presId="urn:microsoft.com/office/officeart/2008/layout/LinedList"/>
    <dgm:cxn modelId="{AC6BE34C-A064-4F9F-9CFB-EC0DBC1608F6}" type="presParOf" srcId="{93774174-AED8-41C8-A20A-5D6833F79211}" destId="{5F216B2B-A781-4507-99B9-7DD151DB5060}" srcOrd="3" destOrd="0" presId="urn:microsoft.com/office/officeart/2008/layout/LinedList"/>
    <dgm:cxn modelId="{701F2CF8-4FA1-4CAF-97F1-51754BB1CB10}" type="presParOf" srcId="{5F216B2B-A781-4507-99B9-7DD151DB5060}" destId="{E75FE6AC-7E95-4172-8C1F-0825C5F6F069}" srcOrd="0" destOrd="0" presId="urn:microsoft.com/office/officeart/2008/layout/LinedList"/>
    <dgm:cxn modelId="{45299154-5205-4A8B-AB5B-D856BD15420A}" type="presParOf" srcId="{5F216B2B-A781-4507-99B9-7DD151DB5060}" destId="{31F3EC6A-A746-4F80-A0C5-1CAD72E8CD49}" srcOrd="1" destOrd="0" presId="urn:microsoft.com/office/officeart/2008/layout/LinedList"/>
    <dgm:cxn modelId="{D79CC1A7-5A10-4720-A71B-9D6F5268E3AC}" type="presParOf" srcId="{93774174-AED8-41C8-A20A-5D6833F79211}" destId="{93A181F3-0133-49B9-818F-3DBE61CD3A42}" srcOrd="4" destOrd="0" presId="urn:microsoft.com/office/officeart/2008/layout/LinedList"/>
    <dgm:cxn modelId="{5A27F7F8-E9F9-4A0D-AD90-037AE359593E}" type="presParOf" srcId="{93774174-AED8-41C8-A20A-5D6833F79211}" destId="{898A1EAC-6DAB-4F4B-9BB4-0A405814659F}" srcOrd="5" destOrd="0" presId="urn:microsoft.com/office/officeart/2008/layout/LinedList"/>
    <dgm:cxn modelId="{695CA6F8-5E96-47A3-A10A-F7A6504CEAEE}" type="presParOf" srcId="{898A1EAC-6DAB-4F4B-9BB4-0A405814659F}" destId="{27AEF0E9-B4F5-4367-87AA-47117623D82A}" srcOrd="0" destOrd="0" presId="urn:microsoft.com/office/officeart/2008/layout/LinedList"/>
    <dgm:cxn modelId="{25F06AD1-E90C-4119-9674-518F97CCD9D2}" type="presParOf" srcId="{898A1EAC-6DAB-4F4B-9BB4-0A405814659F}" destId="{FB8CF28F-61C6-46EE-9F8F-5FEBC92BCA30}" srcOrd="1" destOrd="0" presId="urn:microsoft.com/office/officeart/2008/layout/LinedList"/>
    <dgm:cxn modelId="{2399BE65-0721-4E33-A85C-ADE57D8E5B8A}" type="presParOf" srcId="{93774174-AED8-41C8-A20A-5D6833F79211}" destId="{76BFB57D-0E7D-46C8-860F-776201DB020D}" srcOrd="6" destOrd="0" presId="urn:microsoft.com/office/officeart/2008/layout/LinedList"/>
    <dgm:cxn modelId="{BE62542F-7405-4E6E-9AA3-31FE32689DA3}" type="presParOf" srcId="{93774174-AED8-41C8-A20A-5D6833F79211}" destId="{1F4A01ED-7954-4AC7-8870-FEAC577086AC}" srcOrd="7" destOrd="0" presId="urn:microsoft.com/office/officeart/2008/layout/LinedList"/>
    <dgm:cxn modelId="{77CD8A2C-2E57-4386-8919-A07C4A20F8E9}" type="presParOf" srcId="{1F4A01ED-7954-4AC7-8870-FEAC577086AC}" destId="{99639AD6-3EFF-45B5-8A4F-FC6627B4C4D5}" srcOrd="0" destOrd="0" presId="urn:microsoft.com/office/officeart/2008/layout/LinedList"/>
    <dgm:cxn modelId="{9BD35462-A781-4173-9729-C7D1060BEEEC}" type="presParOf" srcId="{1F4A01ED-7954-4AC7-8870-FEAC577086AC}" destId="{1976EB6D-CDCA-4FDC-8DD0-DBA6C41D7D5E}" srcOrd="1" destOrd="0" presId="urn:microsoft.com/office/officeart/2008/layout/LinedList"/>
    <dgm:cxn modelId="{12D33906-778C-4BED-B709-E162C74C1EF8}" type="presParOf" srcId="{93774174-AED8-41C8-A20A-5D6833F79211}" destId="{D3C88023-5EBF-4DB3-A53B-C2064006C5A4}" srcOrd="8" destOrd="0" presId="urn:microsoft.com/office/officeart/2008/layout/LinedList"/>
    <dgm:cxn modelId="{F419A325-95A4-43FE-8ED2-0B4B79F3F621}" type="presParOf" srcId="{93774174-AED8-41C8-A20A-5D6833F79211}" destId="{06B52680-0DC4-41EC-8DFF-7AB99062101F}" srcOrd="9" destOrd="0" presId="urn:microsoft.com/office/officeart/2008/layout/LinedList"/>
    <dgm:cxn modelId="{14254FBB-5F75-438D-A2D4-6F093F1ADC5F}" type="presParOf" srcId="{06B52680-0DC4-41EC-8DFF-7AB99062101F}" destId="{4A4DDC54-B2AB-4086-B353-CBA045074281}" srcOrd="0" destOrd="0" presId="urn:microsoft.com/office/officeart/2008/layout/LinedList"/>
    <dgm:cxn modelId="{92913AFD-FF45-4C80-8654-5B9EDD74AA2E}" type="presParOf" srcId="{06B52680-0DC4-41EC-8DFF-7AB99062101F}" destId="{9F771DCA-E982-473F-8B21-5568858C2AC6}" srcOrd="1" destOrd="0" presId="urn:microsoft.com/office/officeart/2008/layout/LinedList"/>
    <dgm:cxn modelId="{3746E8AF-B06B-4D63-B71F-2937A2DEE4A8}" type="presParOf" srcId="{93774174-AED8-41C8-A20A-5D6833F79211}" destId="{8F7FECC6-849E-486E-A6A7-31BEAB1292A6}" srcOrd="10" destOrd="0" presId="urn:microsoft.com/office/officeart/2008/layout/LinedList"/>
    <dgm:cxn modelId="{184282C1-0403-43D1-9098-7C72D5406154}" type="presParOf" srcId="{93774174-AED8-41C8-A20A-5D6833F79211}" destId="{2149248E-21CB-4C6B-ABE6-F3E68EEEDAEF}" srcOrd="11" destOrd="0" presId="urn:microsoft.com/office/officeart/2008/layout/LinedList"/>
    <dgm:cxn modelId="{C394AD50-FFEC-4825-80FB-D0E6BE088ACD}" type="presParOf" srcId="{2149248E-21CB-4C6B-ABE6-F3E68EEEDAEF}" destId="{E9BF1683-1EFE-4323-BC19-A58E2F150A19}" srcOrd="0" destOrd="0" presId="urn:microsoft.com/office/officeart/2008/layout/LinedList"/>
    <dgm:cxn modelId="{97803C89-FE78-44EE-9197-6525497586C5}" type="presParOf" srcId="{2149248E-21CB-4C6B-ABE6-F3E68EEEDAEF}" destId="{73AD64CC-83DE-4CBF-966F-82CC1CD35F4B}" srcOrd="1" destOrd="0" presId="urn:microsoft.com/office/officeart/2008/layout/LinedList"/>
    <dgm:cxn modelId="{ED6658FE-16DB-426A-B5A9-EC3B295831D9}" type="presParOf" srcId="{93774174-AED8-41C8-A20A-5D6833F79211}" destId="{9165DC6B-FFC3-47DE-8419-010C6AE7DCC1}" srcOrd="12" destOrd="0" presId="urn:microsoft.com/office/officeart/2008/layout/LinedList"/>
    <dgm:cxn modelId="{D5310623-A3D2-4A91-A227-5612A0CE1B84}" type="presParOf" srcId="{93774174-AED8-41C8-A20A-5D6833F79211}" destId="{0BF41914-0A91-4601-8161-F0024174EA30}" srcOrd="13" destOrd="0" presId="urn:microsoft.com/office/officeart/2008/layout/LinedList"/>
    <dgm:cxn modelId="{2A50EE54-055D-4840-A46A-8D5F990EC4C9}" type="presParOf" srcId="{0BF41914-0A91-4601-8161-F0024174EA30}" destId="{6136C5FB-DFC0-414D-AA14-5F335F51CC93}" srcOrd="0" destOrd="0" presId="urn:microsoft.com/office/officeart/2008/layout/LinedList"/>
    <dgm:cxn modelId="{B8BE9DB1-99D3-44B1-A937-D82C48EC2872}" type="presParOf" srcId="{0BF41914-0A91-4601-8161-F0024174EA30}" destId="{1B3EA10D-7501-4AC2-8A88-04B617A1F9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B22649-0773-4132-9694-36DD567E470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D35A290-8CB7-4613-A930-86C42D0E9C00}">
      <dgm:prSet/>
      <dgm:spPr/>
      <dgm:t>
        <a:bodyPr/>
        <a:lstStyle/>
        <a:p>
          <a:r>
            <a:rPr lang="en-GB"/>
            <a:t>The systematic review was written in accordance with the PRISMA statement.</a:t>
          </a:r>
          <a:endParaRPr lang="en-US"/>
        </a:p>
      </dgm:t>
    </dgm:pt>
    <dgm:pt modelId="{ED6CD464-8634-447F-8897-49DA79155545}" type="parTrans" cxnId="{50232B2A-4FC7-4B79-9AC6-034AF18377BF}">
      <dgm:prSet/>
      <dgm:spPr/>
      <dgm:t>
        <a:bodyPr/>
        <a:lstStyle/>
        <a:p>
          <a:endParaRPr lang="en-US"/>
        </a:p>
      </dgm:t>
    </dgm:pt>
    <dgm:pt modelId="{E5B4D729-9F6F-4D84-AE50-E7DE7656869E}" type="sibTrans" cxnId="{50232B2A-4FC7-4B79-9AC6-034AF18377BF}">
      <dgm:prSet/>
      <dgm:spPr/>
      <dgm:t>
        <a:bodyPr/>
        <a:lstStyle/>
        <a:p>
          <a:endParaRPr lang="en-US"/>
        </a:p>
      </dgm:t>
    </dgm:pt>
    <dgm:pt modelId="{55EDD82D-9625-44E4-A462-67AC929C2DA8}">
      <dgm:prSet/>
      <dgm:spPr/>
      <dgm:t>
        <a:bodyPr/>
        <a:lstStyle/>
        <a:p>
          <a:r>
            <a:rPr lang="en-GB"/>
            <a:t>Preferred Reporting Items for Systematic Reviews and Meta-Analyses:</a:t>
          </a:r>
          <a:br>
            <a:rPr lang="en-GB"/>
          </a:br>
          <a:r>
            <a:rPr lang="en-GB"/>
            <a:t>PRISMA is an evidence-based minimum set of items for reporting in systematic reviews and meta-analyses. </a:t>
          </a:r>
          <a:endParaRPr lang="en-US"/>
        </a:p>
      </dgm:t>
    </dgm:pt>
    <dgm:pt modelId="{BB9C4DB9-B421-4129-BD8F-28E409AD7D57}" type="parTrans" cxnId="{6BA76860-08D7-41B2-AC89-D459AE994172}">
      <dgm:prSet/>
      <dgm:spPr/>
      <dgm:t>
        <a:bodyPr/>
        <a:lstStyle/>
        <a:p>
          <a:endParaRPr lang="en-US"/>
        </a:p>
      </dgm:t>
    </dgm:pt>
    <dgm:pt modelId="{C87561B7-8958-4987-ADA8-F6BF9D20E4E0}" type="sibTrans" cxnId="{6BA76860-08D7-41B2-AC89-D459AE994172}">
      <dgm:prSet/>
      <dgm:spPr/>
      <dgm:t>
        <a:bodyPr/>
        <a:lstStyle/>
        <a:p>
          <a:endParaRPr lang="en-US"/>
        </a:p>
      </dgm:t>
    </dgm:pt>
    <dgm:pt modelId="{4DAD6507-08F3-4DEB-A1C1-9EA2229A584B}" type="pres">
      <dgm:prSet presAssocID="{00B22649-0773-4132-9694-36DD567E4709}" presName="outerComposite" presStyleCnt="0">
        <dgm:presLayoutVars>
          <dgm:chMax val="5"/>
          <dgm:dir/>
          <dgm:resizeHandles val="exact"/>
        </dgm:presLayoutVars>
      </dgm:prSet>
      <dgm:spPr/>
    </dgm:pt>
    <dgm:pt modelId="{F14E9B27-4077-4532-A8A3-16BE1BC0BAC9}" type="pres">
      <dgm:prSet presAssocID="{00B22649-0773-4132-9694-36DD567E4709}" presName="dummyMaxCanvas" presStyleCnt="0">
        <dgm:presLayoutVars/>
      </dgm:prSet>
      <dgm:spPr/>
    </dgm:pt>
    <dgm:pt modelId="{336CF5CA-0DCF-4231-A039-2DDD9CD5A5F9}" type="pres">
      <dgm:prSet presAssocID="{00B22649-0773-4132-9694-36DD567E4709}" presName="TwoNodes_1" presStyleLbl="node1" presStyleIdx="0" presStyleCnt="2">
        <dgm:presLayoutVars>
          <dgm:bulletEnabled val="1"/>
        </dgm:presLayoutVars>
      </dgm:prSet>
      <dgm:spPr/>
    </dgm:pt>
    <dgm:pt modelId="{9E857B3C-FFA1-4404-AA37-FF2F477ED637}" type="pres">
      <dgm:prSet presAssocID="{00B22649-0773-4132-9694-36DD567E4709}" presName="TwoNodes_2" presStyleLbl="node1" presStyleIdx="1" presStyleCnt="2">
        <dgm:presLayoutVars>
          <dgm:bulletEnabled val="1"/>
        </dgm:presLayoutVars>
      </dgm:prSet>
      <dgm:spPr/>
    </dgm:pt>
    <dgm:pt modelId="{1A7008B5-B119-40D2-9B28-7DA6CAF1FAC0}" type="pres">
      <dgm:prSet presAssocID="{00B22649-0773-4132-9694-36DD567E4709}" presName="TwoConn_1-2" presStyleLbl="fgAccFollowNode1" presStyleIdx="0" presStyleCnt="1">
        <dgm:presLayoutVars>
          <dgm:bulletEnabled val="1"/>
        </dgm:presLayoutVars>
      </dgm:prSet>
      <dgm:spPr/>
    </dgm:pt>
    <dgm:pt modelId="{7692F26A-B3C0-435C-95B1-AA3B3CD9C653}" type="pres">
      <dgm:prSet presAssocID="{00B22649-0773-4132-9694-36DD567E4709}" presName="TwoNodes_1_text" presStyleLbl="node1" presStyleIdx="1" presStyleCnt="2">
        <dgm:presLayoutVars>
          <dgm:bulletEnabled val="1"/>
        </dgm:presLayoutVars>
      </dgm:prSet>
      <dgm:spPr/>
    </dgm:pt>
    <dgm:pt modelId="{B65AF9C6-3B35-4591-8199-3E297C378D31}" type="pres">
      <dgm:prSet presAssocID="{00B22649-0773-4132-9694-36DD567E4709}" presName="TwoNodes_2_text" presStyleLbl="node1" presStyleIdx="1" presStyleCnt="2">
        <dgm:presLayoutVars>
          <dgm:bulletEnabled val="1"/>
        </dgm:presLayoutVars>
      </dgm:prSet>
      <dgm:spPr/>
    </dgm:pt>
  </dgm:ptLst>
  <dgm:cxnLst>
    <dgm:cxn modelId="{50232B2A-4FC7-4B79-9AC6-034AF18377BF}" srcId="{00B22649-0773-4132-9694-36DD567E4709}" destId="{2D35A290-8CB7-4613-A930-86C42D0E9C00}" srcOrd="0" destOrd="0" parTransId="{ED6CD464-8634-447F-8897-49DA79155545}" sibTransId="{E5B4D729-9F6F-4D84-AE50-E7DE7656869E}"/>
    <dgm:cxn modelId="{7FF90F60-96B9-4979-A222-3A376A711EFC}" type="presOf" srcId="{00B22649-0773-4132-9694-36DD567E4709}" destId="{4DAD6507-08F3-4DEB-A1C1-9EA2229A584B}" srcOrd="0" destOrd="0" presId="urn:microsoft.com/office/officeart/2005/8/layout/vProcess5"/>
    <dgm:cxn modelId="{6BA76860-08D7-41B2-AC89-D459AE994172}" srcId="{00B22649-0773-4132-9694-36DD567E4709}" destId="{55EDD82D-9625-44E4-A462-67AC929C2DA8}" srcOrd="1" destOrd="0" parTransId="{BB9C4DB9-B421-4129-BD8F-28E409AD7D57}" sibTransId="{C87561B7-8958-4987-ADA8-F6BF9D20E4E0}"/>
    <dgm:cxn modelId="{6AA7F843-77C8-4D56-8F42-49685489A5F4}" type="presOf" srcId="{55EDD82D-9625-44E4-A462-67AC929C2DA8}" destId="{B65AF9C6-3B35-4591-8199-3E297C378D31}" srcOrd="1" destOrd="0" presId="urn:microsoft.com/office/officeart/2005/8/layout/vProcess5"/>
    <dgm:cxn modelId="{6F2F0C67-AF88-4A22-B956-815A510F24C3}" type="presOf" srcId="{2D35A290-8CB7-4613-A930-86C42D0E9C00}" destId="{336CF5CA-0DCF-4231-A039-2DDD9CD5A5F9}" srcOrd="0" destOrd="0" presId="urn:microsoft.com/office/officeart/2005/8/layout/vProcess5"/>
    <dgm:cxn modelId="{0505AFA6-0CCF-41FD-9580-25483E3AA870}" type="presOf" srcId="{55EDD82D-9625-44E4-A462-67AC929C2DA8}" destId="{9E857B3C-FFA1-4404-AA37-FF2F477ED637}" srcOrd="0" destOrd="0" presId="urn:microsoft.com/office/officeart/2005/8/layout/vProcess5"/>
    <dgm:cxn modelId="{C845A5D7-E7D3-42D1-90DA-69C82146C01B}" type="presOf" srcId="{E5B4D729-9F6F-4D84-AE50-E7DE7656869E}" destId="{1A7008B5-B119-40D2-9B28-7DA6CAF1FAC0}" srcOrd="0" destOrd="0" presId="urn:microsoft.com/office/officeart/2005/8/layout/vProcess5"/>
    <dgm:cxn modelId="{742693F8-CF30-4C05-849E-A942DAEAE1F4}" type="presOf" srcId="{2D35A290-8CB7-4613-A930-86C42D0E9C00}" destId="{7692F26A-B3C0-435C-95B1-AA3B3CD9C653}" srcOrd="1" destOrd="0" presId="urn:microsoft.com/office/officeart/2005/8/layout/vProcess5"/>
    <dgm:cxn modelId="{DC05B037-75B4-4439-B9E5-48B211E38541}" type="presParOf" srcId="{4DAD6507-08F3-4DEB-A1C1-9EA2229A584B}" destId="{F14E9B27-4077-4532-A8A3-16BE1BC0BAC9}" srcOrd="0" destOrd="0" presId="urn:microsoft.com/office/officeart/2005/8/layout/vProcess5"/>
    <dgm:cxn modelId="{B1CCC73F-D449-470B-9B0D-AFDDEB9566B2}" type="presParOf" srcId="{4DAD6507-08F3-4DEB-A1C1-9EA2229A584B}" destId="{336CF5CA-0DCF-4231-A039-2DDD9CD5A5F9}" srcOrd="1" destOrd="0" presId="urn:microsoft.com/office/officeart/2005/8/layout/vProcess5"/>
    <dgm:cxn modelId="{B41C5B29-36F3-4454-B31E-93A768B1770F}" type="presParOf" srcId="{4DAD6507-08F3-4DEB-A1C1-9EA2229A584B}" destId="{9E857B3C-FFA1-4404-AA37-FF2F477ED637}" srcOrd="2" destOrd="0" presId="urn:microsoft.com/office/officeart/2005/8/layout/vProcess5"/>
    <dgm:cxn modelId="{509630CD-EC09-4D1C-B487-7C556C8FBEF6}" type="presParOf" srcId="{4DAD6507-08F3-4DEB-A1C1-9EA2229A584B}" destId="{1A7008B5-B119-40D2-9B28-7DA6CAF1FAC0}" srcOrd="3" destOrd="0" presId="urn:microsoft.com/office/officeart/2005/8/layout/vProcess5"/>
    <dgm:cxn modelId="{5D869998-BF31-4B8E-8C5C-88D23724BD35}" type="presParOf" srcId="{4DAD6507-08F3-4DEB-A1C1-9EA2229A584B}" destId="{7692F26A-B3C0-435C-95B1-AA3B3CD9C653}" srcOrd="4" destOrd="0" presId="urn:microsoft.com/office/officeart/2005/8/layout/vProcess5"/>
    <dgm:cxn modelId="{FAF8F700-F7A9-4310-B0C7-A4816AAF30F7}" type="presParOf" srcId="{4DAD6507-08F3-4DEB-A1C1-9EA2229A584B}" destId="{B65AF9C6-3B35-4591-8199-3E297C378D3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67210-0DF9-4FB7-BB1C-FB586162EA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53A377-8E1E-4301-8011-BF7E119F054A}">
      <dgm:prSet/>
      <dgm:spPr/>
      <dgm:t>
        <a:bodyPr/>
        <a:lstStyle/>
        <a:p>
          <a:r>
            <a:rPr lang="en-GB" dirty="0"/>
            <a:t>Online databases were searched with they keywords “Music” &amp; “Brain”</a:t>
          </a:r>
          <a:endParaRPr lang="en-US" dirty="0"/>
        </a:p>
      </dgm:t>
    </dgm:pt>
    <dgm:pt modelId="{DAFC38B6-4643-4411-8004-2C518405B5C1}" type="parTrans" cxnId="{06087383-EEFA-4C21-B9E4-C29D43D2D27F}">
      <dgm:prSet/>
      <dgm:spPr/>
      <dgm:t>
        <a:bodyPr/>
        <a:lstStyle/>
        <a:p>
          <a:endParaRPr lang="en-US"/>
        </a:p>
      </dgm:t>
    </dgm:pt>
    <dgm:pt modelId="{E356573B-82F6-4029-BBBB-30A28DECF9B7}" type="sibTrans" cxnId="{06087383-EEFA-4C21-B9E4-C29D43D2D27F}">
      <dgm:prSet/>
      <dgm:spPr/>
      <dgm:t>
        <a:bodyPr/>
        <a:lstStyle/>
        <a:p>
          <a:endParaRPr lang="en-US"/>
        </a:p>
      </dgm:t>
    </dgm:pt>
    <dgm:pt modelId="{7D289AEE-FEA0-4D0D-80CC-070CB0E6023E}">
      <dgm:prSet/>
      <dgm:spPr/>
      <dgm:t>
        <a:bodyPr/>
        <a:lstStyle/>
        <a:p>
          <a:r>
            <a:rPr lang="en-GB" dirty="0"/>
            <a:t>After these studies were found the keyword “dementia” was added to those results.</a:t>
          </a:r>
          <a:endParaRPr lang="en-US" dirty="0"/>
        </a:p>
      </dgm:t>
    </dgm:pt>
    <dgm:pt modelId="{5D26A937-4E49-4B21-BB81-CB9B74B254A8}" type="parTrans" cxnId="{2DA17427-35B5-4CE8-A094-B3B353746834}">
      <dgm:prSet/>
      <dgm:spPr/>
      <dgm:t>
        <a:bodyPr/>
        <a:lstStyle/>
        <a:p>
          <a:endParaRPr lang="en-US"/>
        </a:p>
      </dgm:t>
    </dgm:pt>
    <dgm:pt modelId="{A630A69F-2017-4149-BA02-D075C1CE90D1}" type="sibTrans" cxnId="{2DA17427-35B5-4CE8-A094-B3B353746834}">
      <dgm:prSet/>
      <dgm:spPr/>
      <dgm:t>
        <a:bodyPr/>
        <a:lstStyle/>
        <a:p>
          <a:endParaRPr lang="en-US"/>
        </a:p>
      </dgm:t>
    </dgm:pt>
    <dgm:pt modelId="{43205827-70E0-4984-A852-CBA00F1EEE3D}">
      <dgm:prSet/>
      <dgm:spPr/>
      <dgm:t>
        <a:bodyPr/>
        <a:lstStyle/>
        <a:p>
          <a:r>
            <a:rPr lang="en-GB" dirty="0"/>
            <a:t>Thereafter they searched for only the clinical trials to find the studies appropriate for screening:</a:t>
          </a:r>
          <a:endParaRPr lang="en-US" dirty="0"/>
        </a:p>
      </dgm:t>
    </dgm:pt>
    <dgm:pt modelId="{6DDCC8C5-F216-4EFC-B97F-ABDF67F3EDF3}" type="parTrans" cxnId="{6A702773-27FA-43FB-B4F8-19AB0515A150}">
      <dgm:prSet/>
      <dgm:spPr/>
      <dgm:t>
        <a:bodyPr/>
        <a:lstStyle/>
        <a:p>
          <a:endParaRPr lang="en-US"/>
        </a:p>
      </dgm:t>
    </dgm:pt>
    <dgm:pt modelId="{C944F2B4-B1C4-4AD4-A327-5C3422AF67A2}" type="sibTrans" cxnId="{6A702773-27FA-43FB-B4F8-19AB0515A150}">
      <dgm:prSet/>
      <dgm:spPr/>
      <dgm:t>
        <a:bodyPr/>
        <a:lstStyle/>
        <a:p>
          <a:endParaRPr lang="en-US"/>
        </a:p>
      </dgm:t>
    </dgm:pt>
    <dgm:pt modelId="{15E88B63-91D1-49FE-884A-0D1ADFC0D8F3}" type="pres">
      <dgm:prSet presAssocID="{0DD67210-0DF9-4FB7-BB1C-FB586162EA60}" presName="linear" presStyleCnt="0">
        <dgm:presLayoutVars>
          <dgm:animLvl val="lvl"/>
          <dgm:resizeHandles val="exact"/>
        </dgm:presLayoutVars>
      </dgm:prSet>
      <dgm:spPr/>
    </dgm:pt>
    <dgm:pt modelId="{52458533-704E-4659-A3A0-F5792F481BC2}" type="pres">
      <dgm:prSet presAssocID="{EE53A377-8E1E-4301-8011-BF7E119F054A}" presName="parentText" presStyleLbl="node1" presStyleIdx="0" presStyleCnt="3">
        <dgm:presLayoutVars>
          <dgm:chMax val="0"/>
          <dgm:bulletEnabled val="1"/>
        </dgm:presLayoutVars>
      </dgm:prSet>
      <dgm:spPr/>
    </dgm:pt>
    <dgm:pt modelId="{EDD865B1-CD18-4084-9EEF-D1D9F3CF4886}" type="pres">
      <dgm:prSet presAssocID="{E356573B-82F6-4029-BBBB-30A28DECF9B7}" presName="spacer" presStyleCnt="0"/>
      <dgm:spPr/>
    </dgm:pt>
    <dgm:pt modelId="{EFECED6B-6B36-4A8C-B848-8AFB975E0956}" type="pres">
      <dgm:prSet presAssocID="{7D289AEE-FEA0-4D0D-80CC-070CB0E6023E}" presName="parentText" presStyleLbl="node1" presStyleIdx="1" presStyleCnt="3" custLinFactNeighborX="-259" custLinFactNeighborY="-17405">
        <dgm:presLayoutVars>
          <dgm:chMax val="0"/>
          <dgm:bulletEnabled val="1"/>
        </dgm:presLayoutVars>
      </dgm:prSet>
      <dgm:spPr/>
    </dgm:pt>
    <dgm:pt modelId="{E3529ADE-0F7D-4B85-BDD4-B6536882A57D}" type="pres">
      <dgm:prSet presAssocID="{A630A69F-2017-4149-BA02-D075C1CE90D1}" presName="spacer" presStyleCnt="0"/>
      <dgm:spPr/>
    </dgm:pt>
    <dgm:pt modelId="{D676607E-0C2A-4D62-A063-CF5537339A3D}" type="pres">
      <dgm:prSet presAssocID="{43205827-70E0-4984-A852-CBA00F1EEE3D}" presName="parentText" presStyleLbl="node1" presStyleIdx="2" presStyleCnt="3">
        <dgm:presLayoutVars>
          <dgm:chMax val="0"/>
          <dgm:bulletEnabled val="1"/>
        </dgm:presLayoutVars>
      </dgm:prSet>
      <dgm:spPr/>
    </dgm:pt>
  </dgm:ptLst>
  <dgm:cxnLst>
    <dgm:cxn modelId="{0DBD5A1B-E133-470B-A3DA-4589DD5DC38B}" type="presOf" srcId="{EE53A377-8E1E-4301-8011-BF7E119F054A}" destId="{52458533-704E-4659-A3A0-F5792F481BC2}" srcOrd="0" destOrd="0" presId="urn:microsoft.com/office/officeart/2005/8/layout/vList2"/>
    <dgm:cxn modelId="{30A0B224-37DD-46F2-8DCC-40786ABBAC7A}" type="presOf" srcId="{7D289AEE-FEA0-4D0D-80CC-070CB0E6023E}" destId="{EFECED6B-6B36-4A8C-B848-8AFB975E0956}" srcOrd="0" destOrd="0" presId="urn:microsoft.com/office/officeart/2005/8/layout/vList2"/>
    <dgm:cxn modelId="{2DA17427-35B5-4CE8-A094-B3B353746834}" srcId="{0DD67210-0DF9-4FB7-BB1C-FB586162EA60}" destId="{7D289AEE-FEA0-4D0D-80CC-070CB0E6023E}" srcOrd="1" destOrd="0" parTransId="{5D26A937-4E49-4B21-BB81-CB9B74B254A8}" sibTransId="{A630A69F-2017-4149-BA02-D075C1CE90D1}"/>
    <dgm:cxn modelId="{6A702773-27FA-43FB-B4F8-19AB0515A150}" srcId="{0DD67210-0DF9-4FB7-BB1C-FB586162EA60}" destId="{43205827-70E0-4984-A852-CBA00F1EEE3D}" srcOrd="2" destOrd="0" parTransId="{6DDCC8C5-F216-4EFC-B97F-ABDF67F3EDF3}" sibTransId="{C944F2B4-B1C4-4AD4-A327-5C3422AF67A2}"/>
    <dgm:cxn modelId="{3C26A77E-0B29-4496-A4D3-A97F62E30DD2}" type="presOf" srcId="{0DD67210-0DF9-4FB7-BB1C-FB586162EA60}" destId="{15E88B63-91D1-49FE-884A-0D1ADFC0D8F3}" srcOrd="0" destOrd="0" presId="urn:microsoft.com/office/officeart/2005/8/layout/vList2"/>
    <dgm:cxn modelId="{F62F2283-55CD-4893-80D1-07EA00F74E2C}" type="presOf" srcId="{43205827-70E0-4984-A852-CBA00F1EEE3D}" destId="{D676607E-0C2A-4D62-A063-CF5537339A3D}" srcOrd="0" destOrd="0" presId="urn:microsoft.com/office/officeart/2005/8/layout/vList2"/>
    <dgm:cxn modelId="{06087383-EEFA-4C21-B9E4-C29D43D2D27F}" srcId="{0DD67210-0DF9-4FB7-BB1C-FB586162EA60}" destId="{EE53A377-8E1E-4301-8011-BF7E119F054A}" srcOrd="0" destOrd="0" parTransId="{DAFC38B6-4643-4411-8004-2C518405B5C1}" sibTransId="{E356573B-82F6-4029-BBBB-30A28DECF9B7}"/>
    <dgm:cxn modelId="{12E9BB13-5DA2-49E8-8B66-C43D26124F85}" type="presParOf" srcId="{15E88B63-91D1-49FE-884A-0D1ADFC0D8F3}" destId="{52458533-704E-4659-A3A0-F5792F481BC2}" srcOrd="0" destOrd="0" presId="urn:microsoft.com/office/officeart/2005/8/layout/vList2"/>
    <dgm:cxn modelId="{C1422E62-8131-4B3C-A538-569A56DDC714}" type="presParOf" srcId="{15E88B63-91D1-49FE-884A-0D1ADFC0D8F3}" destId="{EDD865B1-CD18-4084-9EEF-D1D9F3CF4886}" srcOrd="1" destOrd="0" presId="urn:microsoft.com/office/officeart/2005/8/layout/vList2"/>
    <dgm:cxn modelId="{F9933678-D2D9-4155-8E1E-1F4FAF832D82}" type="presParOf" srcId="{15E88B63-91D1-49FE-884A-0D1ADFC0D8F3}" destId="{EFECED6B-6B36-4A8C-B848-8AFB975E0956}" srcOrd="2" destOrd="0" presId="urn:microsoft.com/office/officeart/2005/8/layout/vList2"/>
    <dgm:cxn modelId="{E471673B-68E1-49CE-A219-4A4686A68B24}" type="presParOf" srcId="{15E88B63-91D1-49FE-884A-0D1ADFC0D8F3}" destId="{E3529ADE-0F7D-4B85-BDD4-B6536882A57D}" srcOrd="3" destOrd="0" presId="urn:microsoft.com/office/officeart/2005/8/layout/vList2"/>
    <dgm:cxn modelId="{F43BBA98-D016-4F9F-BEA1-EAA23F4531B9}" type="presParOf" srcId="{15E88B63-91D1-49FE-884A-0D1ADFC0D8F3}" destId="{D676607E-0C2A-4D62-A063-CF5537339A3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AAD4B4-9625-4686-8BBB-F11ED229038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B54694D-B18B-4B1F-8225-BADDB998A0A3}">
      <dgm:prSet/>
      <dgm:spPr/>
      <dgm:t>
        <a:bodyPr/>
        <a:lstStyle/>
        <a:p>
          <a:r>
            <a:rPr lang="en-GB"/>
            <a:t>6 of these studies found improvement in mood, quality of life as well as depression in participants</a:t>
          </a:r>
          <a:endParaRPr lang="en-US"/>
        </a:p>
      </dgm:t>
    </dgm:pt>
    <dgm:pt modelId="{ECD6259D-3BBE-4BEC-A3B0-9DE5A54426DB}" type="parTrans" cxnId="{836D1F24-F9D7-42AF-B8B8-3A0619182229}">
      <dgm:prSet/>
      <dgm:spPr/>
      <dgm:t>
        <a:bodyPr/>
        <a:lstStyle/>
        <a:p>
          <a:endParaRPr lang="en-US"/>
        </a:p>
      </dgm:t>
    </dgm:pt>
    <dgm:pt modelId="{9EA2ACDE-E4A4-4043-B941-4FC13E53BA3F}" type="sibTrans" cxnId="{836D1F24-F9D7-42AF-B8B8-3A0619182229}">
      <dgm:prSet/>
      <dgm:spPr/>
      <dgm:t>
        <a:bodyPr/>
        <a:lstStyle/>
        <a:p>
          <a:endParaRPr lang="en-US"/>
        </a:p>
      </dgm:t>
    </dgm:pt>
    <dgm:pt modelId="{540F4A57-F043-4765-AA69-00F9F74BE436}">
      <dgm:prSet/>
      <dgm:spPr/>
      <dgm:t>
        <a:bodyPr/>
        <a:lstStyle/>
        <a:p>
          <a:r>
            <a:rPr lang="en-GB"/>
            <a:t>5 showed improvement in cognitive function or delayed the deterioration</a:t>
          </a:r>
          <a:endParaRPr lang="en-US"/>
        </a:p>
      </dgm:t>
    </dgm:pt>
    <dgm:pt modelId="{23677A97-648A-460F-B648-B298A5DFB636}" type="parTrans" cxnId="{997AE33E-59A7-41DB-9198-3F7A777AFEE9}">
      <dgm:prSet/>
      <dgm:spPr/>
      <dgm:t>
        <a:bodyPr/>
        <a:lstStyle/>
        <a:p>
          <a:endParaRPr lang="en-US"/>
        </a:p>
      </dgm:t>
    </dgm:pt>
    <dgm:pt modelId="{DCF7CB4A-3CB0-4130-940D-59E2CC12D821}" type="sibTrans" cxnId="{997AE33E-59A7-41DB-9198-3F7A777AFEE9}">
      <dgm:prSet/>
      <dgm:spPr/>
      <dgm:t>
        <a:bodyPr/>
        <a:lstStyle/>
        <a:p>
          <a:endParaRPr lang="en-US"/>
        </a:p>
      </dgm:t>
    </dgm:pt>
    <dgm:pt modelId="{8AF77ABB-2373-436C-9725-32E44E6CE7EA}">
      <dgm:prSet/>
      <dgm:spPr/>
      <dgm:t>
        <a:bodyPr/>
        <a:lstStyle/>
        <a:p>
          <a:r>
            <a:rPr lang="en-GB"/>
            <a:t>Only one study using singing as intervention showed no significant differences to the control group</a:t>
          </a:r>
          <a:endParaRPr lang="en-US"/>
        </a:p>
      </dgm:t>
    </dgm:pt>
    <dgm:pt modelId="{036C3F25-F251-40D0-B7F6-82324C68F6BC}" type="parTrans" cxnId="{61396AFD-E2C2-4AAA-864F-1882E86125CC}">
      <dgm:prSet/>
      <dgm:spPr/>
      <dgm:t>
        <a:bodyPr/>
        <a:lstStyle/>
        <a:p>
          <a:endParaRPr lang="en-US"/>
        </a:p>
      </dgm:t>
    </dgm:pt>
    <dgm:pt modelId="{99D3E83B-B116-4DE9-B6DE-EEEAE9104B86}" type="sibTrans" cxnId="{61396AFD-E2C2-4AAA-864F-1882E86125CC}">
      <dgm:prSet/>
      <dgm:spPr/>
      <dgm:t>
        <a:bodyPr/>
        <a:lstStyle/>
        <a:p>
          <a:endParaRPr lang="en-US"/>
        </a:p>
      </dgm:t>
    </dgm:pt>
    <dgm:pt modelId="{80061F9D-F647-4DB8-B683-F97D2D6DA4BA}" type="pres">
      <dgm:prSet presAssocID="{BDAAD4B4-9625-4686-8BBB-F11ED2290382}" presName="hierChild1" presStyleCnt="0">
        <dgm:presLayoutVars>
          <dgm:chPref val="1"/>
          <dgm:dir/>
          <dgm:animOne val="branch"/>
          <dgm:animLvl val="lvl"/>
          <dgm:resizeHandles/>
        </dgm:presLayoutVars>
      </dgm:prSet>
      <dgm:spPr/>
    </dgm:pt>
    <dgm:pt modelId="{D208CC98-7D83-458C-9217-30B3375D9CF1}" type="pres">
      <dgm:prSet presAssocID="{DB54694D-B18B-4B1F-8225-BADDB998A0A3}" presName="hierRoot1" presStyleCnt="0"/>
      <dgm:spPr/>
    </dgm:pt>
    <dgm:pt modelId="{3278F739-EA22-4148-8B79-C7F608336D6B}" type="pres">
      <dgm:prSet presAssocID="{DB54694D-B18B-4B1F-8225-BADDB998A0A3}" presName="composite" presStyleCnt="0"/>
      <dgm:spPr/>
    </dgm:pt>
    <dgm:pt modelId="{D1A1F90A-3D77-4037-A6E9-C68AD7801D9B}" type="pres">
      <dgm:prSet presAssocID="{DB54694D-B18B-4B1F-8225-BADDB998A0A3}" presName="background" presStyleLbl="node0" presStyleIdx="0" presStyleCnt="3"/>
      <dgm:spPr/>
    </dgm:pt>
    <dgm:pt modelId="{483F0805-60DD-4E70-A337-B758E5135DC5}" type="pres">
      <dgm:prSet presAssocID="{DB54694D-B18B-4B1F-8225-BADDB998A0A3}" presName="text" presStyleLbl="fgAcc0" presStyleIdx="0" presStyleCnt="3">
        <dgm:presLayoutVars>
          <dgm:chPref val="3"/>
        </dgm:presLayoutVars>
      </dgm:prSet>
      <dgm:spPr/>
    </dgm:pt>
    <dgm:pt modelId="{C75EC090-C2EC-4B73-A1AA-78F9D778B5BB}" type="pres">
      <dgm:prSet presAssocID="{DB54694D-B18B-4B1F-8225-BADDB998A0A3}" presName="hierChild2" presStyleCnt="0"/>
      <dgm:spPr/>
    </dgm:pt>
    <dgm:pt modelId="{29ED3D92-ACA4-4560-9212-3BECF106A66A}" type="pres">
      <dgm:prSet presAssocID="{540F4A57-F043-4765-AA69-00F9F74BE436}" presName="hierRoot1" presStyleCnt="0"/>
      <dgm:spPr/>
    </dgm:pt>
    <dgm:pt modelId="{9BC7F1FD-3964-4CF7-B7AC-D16EEE6D49C5}" type="pres">
      <dgm:prSet presAssocID="{540F4A57-F043-4765-AA69-00F9F74BE436}" presName="composite" presStyleCnt="0"/>
      <dgm:spPr/>
    </dgm:pt>
    <dgm:pt modelId="{AC272D62-8E37-4A74-92E8-19BCE81111E1}" type="pres">
      <dgm:prSet presAssocID="{540F4A57-F043-4765-AA69-00F9F74BE436}" presName="background" presStyleLbl="node0" presStyleIdx="1" presStyleCnt="3"/>
      <dgm:spPr/>
    </dgm:pt>
    <dgm:pt modelId="{19E12575-291F-448A-B98C-61FF40034457}" type="pres">
      <dgm:prSet presAssocID="{540F4A57-F043-4765-AA69-00F9F74BE436}" presName="text" presStyleLbl="fgAcc0" presStyleIdx="1" presStyleCnt="3">
        <dgm:presLayoutVars>
          <dgm:chPref val="3"/>
        </dgm:presLayoutVars>
      </dgm:prSet>
      <dgm:spPr/>
    </dgm:pt>
    <dgm:pt modelId="{DE9E5852-361C-448A-A7AE-F0B184EC906B}" type="pres">
      <dgm:prSet presAssocID="{540F4A57-F043-4765-AA69-00F9F74BE436}" presName="hierChild2" presStyleCnt="0"/>
      <dgm:spPr/>
    </dgm:pt>
    <dgm:pt modelId="{0923120F-9AA8-4B50-A98B-E0DA9521FC7F}" type="pres">
      <dgm:prSet presAssocID="{8AF77ABB-2373-436C-9725-32E44E6CE7EA}" presName="hierRoot1" presStyleCnt="0"/>
      <dgm:spPr/>
    </dgm:pt>
    <dgm:pt modelId="{8B8E5244-D4EA-4445-96D3-6361D71FB9DB}" type="pres">
      <dgm:prSet presAssocID="{8AF77ABB-2373-436C-9725-32E44E6CE7EA}" presName="composite" presStyleCnt="0"/>
      <dgm:spPr/>
    </dgm:pt>
    <dgm:pt modelId="{B63F720D-F72B-4141-AFCD-0A7FEDF0E940}" type="pres">
      <dgm:prSet presAssocID="{8AF77ABB-2373-436C-9725-32E44E6CE7EA}" presName="background" presStyleLbl="node0" presStyleIdx="2" presStyleCnt="3"/>
      <dgm:spPr/>
    </dgm:pt>
    <dgm:pt modelId="{307ABDA6-E07D-4401-A307-1A05CD7651D5}" type="pres">
      <dgm:prSet presAssocID="{8AF77ABB-2373-436C-9725-32E44E6CE7EA}" presName="text" presStyleLbl="fgAcc0" presStyleIdx="2" presStyleCnt="3">
        <dgm:presLayoutVars>
          <dgm:chPref val="3"/>
        </dgm:presLayoutVars>
      </dgm:prSet>
      <dgm:spPr/>
    </dgm:pt>
    <dgm:pt modelId="{1BEEE11E-BFCD-440F-BFC4-9BB16661A85E}" type="pres">
      <dgm:prSet presAssocID="{8AF77ABB-2373-436C-9725-32E44E6CE7EA}" presName="hierChild2" presStyleCnt="0"/>
      <dgm:spPr/>
    </dgm:pt>
  </dgm:ptLst>
  <dgm:cxnLst>
    <dgm:cxn modelId="{CB606A0F-F227-4D84-B65F-CDD32F8E25B9}" type="presOf" srcId="{8AF77ABB-2373-436C-9725-32E44E6CE7EA}" destId="{307ABDA6-E07D-4401-A307-1A05CD7651D5}" srcOrd="0" destOrd="0" presId="urn:microsoft.com/office/officeart/2005/8/layout/hierarchy1"/>
    <dgm:cxn modelId="{836D1F24-F9D7-42AF-B8B8-3A0619182229}" srcId="{BDAAD4B4-9625-4686-8BBB-F11ED2290382}" destId="{DB54694D-B18B-4B1F-8225-BADDB998A0A3}" srcOrd="0" destOrd="0" parTransId="{ECD6259D-3BBE-4BEC-A3B0-9DE5A54426DB}" sibTransId="{9EA2ACDE-E4A4-4043-B941-4FC13E53BA3F}"/>
    <dgm:cxn modelId="{997AE33E-59A7-41DB-9198-3F7A777AFEE9}" srcId="{BDAAD4B4-9625-4686-8BBB-F11ED2290382}" destId="{540F4A57-F043-4765-AA69-00F9F74BE436}" srcOrd="1" destOrd="0" parTransId="{23677A97-648A-460F-B648-B298A5DFB636}" sibTransId="{DCF7CB4A-3CB0-4130-940D-59E2CC12D821}"/>
    <dgm:cxn modelId="{5133F292-1464-46AF-8218-23A8318CDF72}" type="presOf" srcId="{BDAAD4B4-9625-4686-8BBB-F11ED2290382}" destId="{80061F9D-F647-4DB8-B683-F97D2D6DA4BA}" srcOrd="0" destOrd="0" presId="urn:microsoft.com/office/officeart/2005/8/layout/hierarchy1"/>
    <dgm:cxn modelId="{5B2B1ABE-CC08-4A23-B359-2293B20D7930}" type="presOf" srcId="{540F4A57-F043-4765-AA69-00F9F74BE436}" destId="{19E12575-291F-448A-B98C-61FF40034457}" srcOrd="0" destOrd="0" presId="urn:microsoft.com/office/officeart/2005/8/layout/hierarchy1"/>
    <dgm:cxn modelId="{34BD1FF6-55C7-4E0B-9DFD-10585EA2920E}" type="presOf" srcId="{DB54694D-B18B-4B1F-8225-BADDB998A0A3}" destId="{483F0805-60DD-4E70-A337-B758E5135DC5}" srcOrd="0" destOrd="0" presId="urn:microsoft.com/office/officeart/2005/8/layout/hierarchy1"/>
    <dgm:cxn modelId="{61396AFD-E2C2-4AAA-864F-1882E86125CC}" srcId="{BDAAD4B4-9625-4686-8BBB-F11ED2290382}" destId="{8AF77ABB-2373-436C-9725-32E44E6CE7EA}" srcOrd="2" destOrd="0" parTransId="{036C3F25-F251-40D0-B7F6-82324C68F6BC}" sibTransId="{99D3E83B-B116-4DE9-B6DE-EEEAE9104B86}"/>
    <dgm:cxn modelId="{9C9D41D4-570B-4FB9-9BCA-7DDDEF4300AD}" type="presParOf" srcId="{80061F9D-F647-4DB8-B683-F97D2D6DA4BA}" destId="{D208CC98-7D83-458C-9217-30B3375D9CF1}" srcOrd="0" destOrd="0" presId="urn:microsoft.com/office/officeart/2005/8/layout/hierarchy1"/>
    <dgm:cxn modelId="{D5CF4E90-350F-41DF-A40C-544FF072BA37}" type="presParOf" srcId="{D208CC98-7D83-458C-9217-30B3375D9CF1}" destId="{3278F739-EA22-4148-8B79-C7F608336D6B}" srcOrd="0" destOrd="0" presId="urn:microsoft.com/office/officeart/2005/8/layout/hierarchy1"/>
    <dgm:cxn modelId="{33D3B26B-3D25-413C-950B-8EAB062EA076}" type="presParOf" srcId="{3278F739-EA22-4148-8B79-C7F608336D6B}" destId="{D1A1F90A-3D77-4037-A6E9-C68AD7801D9B}" srcOrd="0" destOrd="0" presId="urn:microsoft.com/office/officeart/2005/8/layout/hierarchy1"/>
    <dgm:cxn modelId="{4E80C061-C4A1-4DA2-BD9C-5DBB16717FEB}" type="presParOf" srcId="{3278F739-EA22-4148-8B79-C7F608336D6B}" destId="{483F0805-60DD-4E70-A337-B758E5135DC5}" srcOrd="1" destOrd="0" presId="urn:microsoft.com/office/officeart/2005/8/layout/hierarchy1"/>
    <dgm:cxn modelId="{6B071F6C-06A3-4AEA-9493-A44695C6D557}" type="presParOf" srcId="{D208CC98-7D83-458C-9217-30B3375D9CF1}" destId="{C75EC090-C2EC-4B73-A1AA-78F9D778B5BB}" srcOrd="1" destOrd="0" presId="urn:microsoft.com/office/officeart/2005/8/layout/hierarchy1"/>
    <dgm:cxn modelId="{D5261665-3D74-4769-9D38-0090C40448E4}" type="presParOf" srcId="{80061F9D-F647-4DB8-B683-F97D2D6DA4BA}" destId="{29ED3D92-ACA4-4560-9212-3BECF106A66A}" srcOrd="1" destOrd="0" presId="urn:microsoft.com/office/officeart/2005/8/layout/hierarchy1"/>
    <dgm:cxn modelId="{F5AEA201-9DF6-42B2-BDB7-9E72424461ED}" type="presParOf" srcId="{29ED3D92-ACA4-4560-9212-3BECF106A66A}" destId="{9BC7F1FD-3964-4CF7-B7AC-D16EEE6D49C5}" srcOrd="0" destOrd="0" presId="urn:microsoft.com/office/officeart/2005/8/layout/hierarchy1"/>
    <dgm:cxn modelId="{062C3E58-BDF6-4FFE-83A8-BBD04987AB71}" type="presParOf" srcId="{9BC7F1FD-3964-4CF7-B7AC-D16EEE6D49C5}" destId="{AC272D62-8E37-4A74-92E8-19BCE81111E1}" srcOrd="0" destOrd="0" presId="urn:microsoft.com/office/officeart/2005/8/layout/hierarchy1"/>
    <dgm:cxn modelId="{1D3C578E-BB47-4B0D-969E-67ECE1F0A261}" type="presParOf" srcId="{9BC7F1FD-3964-4CF7-B7AC-D16EEE6D49C5}" destId="{19E12575-291F-448A-B98C-61FF40034457}" srcOrd="1" destOrd="0" presId="urn:microsoft.com/office/officeart/2005/8/layout/hierarchy1"/>
    <dgm:cxn modelId="{B7354F3F-AAAE-4CB9-B78B-12326BF1D0A3}" type="presParOf" srcId="{29ED3D92-ACA4-4560-9212-3BECF106A66A}" destId="{DE9E5852-361C-448A-A7AE-F0B184EC906B}" srcOrd="1" destOrd="0" presId="urn:microsoft.com/office/officeart/2005/8/layout/hierarchy1"/>
    <dgm:cxn modelId="{266102F9-5966-4D95-BE8A-05DC6BF5ABEE}" type="presParOf" srcId="{80061F9D-F647-4DB8-B683-F97D2D6DA4BA}" destId="{0923120F-9AA8-4B50-A98B-E0DA9521FC7F}" srcOrd="2" destOrd="0" presId="urn:microsoft.com/office/officeart/2005/8/layout/hierarchy1"/>
    <dgm:cxn modelId="{2AC4CE58-A90E-47BD-BACC-8EE27F3A5D4F}" type="presParOf" srcId="{0923120F-9AA8-4B50-A98B-E0DA9521FC7F}" destId="{8B8E5244-D4EA-4445-96D3-6361D71FB9DB}" srcOrd="0" destOrd="0" presId="urn:microsoft.com/office/officeart/2005/8/layout/hierarchy1"/>
    <dgm:cxn modelId="{A8751145-DAE8-4ACE-B416-AC3FE55B776D}" type="presParOf" srcId="{8B8E5244-D4EA-4445-96D3-6361D71FB9DB}" destId="{B63F720D-F72B-4141-AFCD-0A7FEDF0E940}" srcOrd="0" destOrd="0" presId="urn:microsoft.com/office/officeart/2005/8/layout/hierarchy1"/>
    <dgm:cxn modelId="{E82B0840-ECF1-4EB3-9958-38EC5BF6161C}" type="presParOf" srcId="{8B8E5244-D4EA-4445-96D3-6361D71FB9DB}" destId="{307ABDA6-E07D-4401-A307-1A05CD7651D5}" srcOrd="1" destOrd="0" presId="urn:microsoft.com/office/officeart/2005/8/layout/hierarchy1"/>
    <dgm:cxn modelId="{08CAA467-B8AA-42CA-BDC9-37E2C13C3908}" type="presParOf" srcId="{0923120F-9AA8-4B50-A98B-E0DA9521FC7F}" destId="{1BEEE11E-BFCD-440F-BFC4-9BB16661A8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89E55-906E-4C7A-B651-66978894A9B8}">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DC6BA-D0B1-40E3-8A56-ACF0219C2D9A}">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Objective of the review</a:t>
          </a:r>
        </a:p>
      </dsp:txBody>
      <dsp:txXfrm>
        <a:off x="0" y="623"/>
        <a:ext cx="6492875" cy="729164"/>
      </dsp:txXfrm>
    </dsp:sp>
    <dsp:sp modelId="{840D6560-AEE1-4392-8014-784E1DCFA043}">
      <dsp:nvSpPr>
        <dsp:cNvPr id="0" name=""/>
        <dsp:cNvSpPr/>
      </dsp:nvSpPr>
      <dsp:spPr>
        <a:xfrm>
          <a:off x="0" y="729788"/>
          <a:ext cx="6492875" cy="0"/>
        </a:xfrm>
        <a:prstGeom prst="line">
          <a:avLst/>
        </a:prstGeom>
        <a:solidFill>
          <a:schemeClr val="accent2">
            <a:hueOff val="-598994"/>
            <a:satOff val="4120"/>
            <a:lumOff val="457"/>
            <a:alphaOff val="0"/>
          </a:schemeClr>
        </a:solidFill>
        <a:ln w="15875" cap="rnd" cmpd="sng" algn="ctr">
          <a:solidFill>
            <a:schemeClr val="accent2">
              <a:hueOff val="-598994"/>
              <a:satOff val="4120"/>
              <a:lumOff val="4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FE6AC-7E95-4172-8C1F-0825C5F6F069}">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Methods used</a:t>
          </a:r>
          <a:endParaRPr lang="en-US" sz="3300" kern="1200" dirty="0"/>
        </a:p>
      </dsp:txBody>
      <dsp:txXfrm>
        <a:off x="0" y="729788"/>
        <a:ext cx="6492875" cy="729164"/>
      </dsp:txXfrm>
    </dsp:sp>
    <dsp:sp modelId="{93A181F3-0133-49B9-818F-3DBE61CD3A42}">
      <dsp:nvSpPr>
        <dsp:cNvPr id="0" name=""/>
        <dsp:cNvSpPr/>
      </dsp:nvSpPr>
      <dsp:spPr>
        <a:xfrm>
          <a:off x="0" y="1458952"/>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AEF0E9-B4F5-4367-87AA-47117623D82A}">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ZA" sz="3300" kern="1200" dirty="0"/>
            <a:t>Search strategy</a:t>
          </a:r>
          <a:endParaRPr lang="en-US" sz="3300" kern="1200" dirty="0"/>
        </a:p>
      </dsp:txBody>
      <dsp:txXfrm>
        <a:off x="0" y="1458952"/>
        <a:ext cx="6492875" cy="729164"/>
      </dsp:txXfrm>
    </dsp:sp>
    <dsp:sp modelId="{76BFB57D-0E7D-46C8-860F-776201DB020D}">
      <dsp:nvSpPr>
        <dsp:cNvPr id="0" name=""/>
        <dsp:cNvSpPr/>
      </dsp:nvSpPr>
      <dsp:spPr>
        <a:xfrm>
          <a:off x="0" y="2188117"/>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39AD6-3EFF-45B5-8A4F-FC6627B4C4D5}">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ZA" sz="3300" kern="1200" dirty="0"/>
            <a:t>Studies used</a:t>
          </a:r>
          <a:endParaRPr lang="en-US" sz="3300" kern="1200" dirty="0"/>
        </a:p>
      </dsp:txBody>
      <dsp:txXfrm>
        <a:off x="0" y="2188117"/>
        <a:ext cx="6492875" cy="729164"/>
      </dsp:txXfrm>
    </dsp:sp>
    <dsp:sp modelId="{D3C88023-5EBF-4DB3-A53B-C2064006C5A4}">
      <dsp:nvSpPr>
        <dsp:cNvPr id="0" name=""/>
        <dsp:cNvSpPr/>
      </dsp:nvSpPr>
      <dsp:spPr>
        <a:xfrm>
          <a:off x="0" y="2917282"/>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DDC54-B2AB-4086-B353-CBA045074281}">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Findings</a:t>
          </a:r>
        </a:p>
      </dsp:txBody>
      <dsp:txXfrm>
        <a:off x="0" y="2917282"/>
        <a:ext cx="6492875" cy="729164"/>
      </dsp:txXfrm>
    </dsp:sp>
    <dsp:sp modelId="{8F7FECC6-849E-486E-A6A7-31BEAB1292A6}">
      <dsp:nvSpPr>
        <dsp:cNvPr id="0" name=""/>
        <dsp:cNvSpPr/>
      </dsp:nvSpPr>
      <dsp:spPr>
        <a:xfrm>
          <a:off x="0" y="3646447"/>
          <a:ext cx="6492875" cy="0"/>
        </a:xfrm>
        <a:prstGeom prst="line">
          <a:avLst/>
        </a:prstGeom>
        <a:solidFill>
          <a:schemeClr val="accent2">
            <a:hueOff val="-2994968"/>
            <a:satOff val="20602"/>
            <a:lumOff val="2287"/>
            <a:alphaOff val="0"/>
          </a:schemeClr>
        </a:solidFill>
        <a:ln w="15875" cap="rnd" cmpd="sng" algn="ctr">
          <a:solidFill>
            <a:schemeClr val="accent2">
              <a:hueOff val="-2994968"/>
              <a:satOff val="20602"/>
              <a:lumOff val="228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F1683-1EFE-4323-BC19-A58E2F150A19}">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Efficacy findings</a:t>
          </a:r>
        </a:p>
      </dsp:txBody>
      <dsp:txXfrm>
        <a:off x="0" y="3646447"/>
        <a:ext cx="6492875" cy="729164"/>
      </dsp:txXfrm>
    </dsp:sp>
    <dsp:sp modelId="{9165DC6B-FFC3-47DE-8419-010C6AE7DCC1}">
      <dsp:nvSpPr>
        <dsp:cNvPr id="0" name=""/>
        <dsp:cNvSpPr/>
      </dsp:nvSpPr>
      <dsp:spPr>
        <a:xfrm>
          <a:off x="0" y="4375611"/>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6C5FB-DFC0-414D-AA14-5F335F51CC93}">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ZA" sz="3300" kern="1200" dirty="0"/>
            <a:t>conclusion</a:t>
          </a:r>
          <a:endParaRPr lang="en-US" sz="3300" kern="1200" dirty="0"/>
        </a:p>
      </dsp:txBody>
      <dsp:txXfrm>
        <a:off x="0" y="4375611"/>
        <a:ext cx="6492875" cy="729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CF5CA-0DCF-4231-A039-2DDD9CD5A5F9}">
      <dsp:nvSpPr>
        <dsp:cNvPr id="0" name=""/>
        <dsp:cNvSpPr/>
      </dsp:nvSpPr>
      <dsp:spPr>
        <a:xfrm>
          <a:off x="0" y="0"/>
          <a:ext cx="8280971" cy="1393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The systematic review was written in accordance with the PRISMA statement.</a:t>
          </a:r>
          <a:endParaRPr lang="en-US" sz="1900" kern="1200"/>
        </a:p>
      </dsp:txBody>
      <dsp:txXfrm>
        <a:off x="40814" y="40814"/>
        <a:ext cx="6840693" cy="1311859"/>
      </dsp:txXfrm>
    </dsp:sp>
    <dsp:sp modelId="{9E857B3C-FFA1-4404-AA37-FF2F477ED637}">
      <dsp:nvSpPr>
        <dsp:cNvPr id="0" name=""/>
        <dsp:cNvSpPr/>
      </dsp:nvSpPr>
      <dsp:spPr>
        <a:xfrm>
          <a:off x="1461347" y="1703150"/>
          <a:ext cx="8280971" cy="1393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Preferred Reporting Items for Systematic Reviews and Meta-Analyses:</a:t>
          </a:r>
          <a:br>
            <a:rPr lang="en-GB" sz="1900" kern="1200"/>
          </a:br>
          <a:r>
            <a:rPr lang="en-GB" sz="1900" kern="1200"/>
            <a:t>PRISMA is an evidence-based minimum set of items for reporting in systematic reviews and meta-analyses. </a:t>
          </a:r>
          <a:endParaRPr lang="en-US" sz="1900" kern="1200"/>
        </a:p>
      </dsp:txBody>
      <dsp:txXfrm>
        <a:off x="1502161" y="1743964"/>
        <a:ext cx="5832228" cy="1311859"/>
      </dsp:txXfrm>
    </dsp:sp>
    <dsp:sp modelId="{1A7008B5-B119-40D2-9B28-7DA6CAF1FAC0}">
      <dsp:nvSpPr>
        <dsp:cNvPr id="0" name=""/>
        <dsp:cNvSpPr/>
      </dsp:nvSpPr>
      <dsp:spPr>
        <a:xfrm>
          <a:off x="7375204" y="1095435"/>
          <a:ext cx="905766" cy="905766"/>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79001" y="1095435"/>
        <a:ext cx="498172" cy="681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58533-704E-4659-A3A0-F5792F481BC2}">
      <dsp:nvSpPr>
        <dsp:cNvPr id="0" name=""/>
        <dsp:cNvSpPr/>
      </dsp:nvSpPr>
      <dsp:spPr>
        <a:xfrm>
          <a:off x="0" y="248550"/>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Online databases were searched with they keywords “Music” &amp; “Brain”</a:t>
          </a:r>
          <a:endParaRPr lang="en-US" sz="2100" kern="1200" dirty="0"/>
        </a:p>
      </dsp:txBody>
      <dsp:txXfrm>
        <a:off x="40780" y="289330"/>
        <a:ext cx="5700170" cy="753819"/>
      </dsp:txXfrm>
    </dsp:sp>
    <dsp:sp modelId="{EFECED6B-6B36-4A8C-B848-8AFB975E0956}">
      <dsp:nvSpPr>
        <dsp:cNvPr id="0" name=""/>
        <dsp:cNvSpPr/>
      </dsp:nvSpPr>
      <dsp:spPr>
        <a:xfrm>
          <a:off x="0" y="1133883"/>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After these studies were found the keyword “dementia” was added to those results.</a:t>
          </a:r>
          <a:endParaRPr lang="en-US" sz="2100" kern="1200" dirty="0"/>
        </a:p>
      </dsp:txBody>
      <dsp:txXfrm>
        <a:off x="40780" y="1174663"/>
        <a:ext cx="5700170" cy="753819"/>
      </dsp:txXfrm>
    </dsp:sp>
    <dsp:sp modelId="{D676607E-0C2A-4D62-A063-CF5537339A3D}">
      <dsp:nvSpPr>
        <dsp:cNvPr id="0" name=""/>
        <dsp:cNvSpPr/>
      </dsp:nvSpPr>
      <dsp:spPr>
        <a:xfrm>
          <a:off x="0" y="2040270"/>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Thereafter they searched for only the clinical trials to find the studies appropriate for screening:</a:t>
          </a:r>
          <a:endParaRPr lang="en-US" sz="2100" kern="1200" dirty="0"/>
        </a:p>
      </dsp:txBody>
      <dsp:txXfrm>
        <a:off x="40780" y="2081050"/>
        <a:ext cx="5700170" cy="753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1F90A-3D77-4037-A6E9-C68AD7801D9B}">
      <dsp:nvSpPr>
        <dsp:cNvPr id="0" name=""/>
        <dsp:cNvSpPr/>
      </dsp:nvSpPr>
      <dsp:spPr>
        <a:xfrm>
          <a:off x="0"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F0805-60DD-4E70-A337-B758E5135DC5}">
      <dsp:nvSpPr>
        <dsp:cNvPr id="0" name=""/>
        <dsp:cNvSpPr/>
      </dsp:nvSpPr>
      <dsp:spPr>
        <a:xfrm>
          <a:off x="304447"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6 of these studies found improvement in mood, quality of life as well as depression in participants</a:t>
          </a:r>
          <a:endParaRPr lang="en-US" sz="2000" kern="1200"/>
        </a:p>
      </dsp:txBody>
      <dsp:txXfrm>
        <a:off x="355407" y="873932"/>
        <a:ext cx="2638107" cy="1637997"/>
      </dsp:txXfrm>
    </dsp:sp>
    <dsp:sp modelId="{AC272D62-8E37-4A74-92E8-19BCE81111E1}">
      <dsp:nvSpPr>
        <dsp:cNvPr id="0" name=""/>
        <dsp:cNvSpPr/>
      </dsp:nvSpPr>
      <dsp:spPr>
        <a:xfrm>
          <a:off x="3348922"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E12575-291F-448A-B98C-61FF40034457}">
      <dsp:nvSpPr>
        <dsp:cNvPr id="0" name=""/>
        <dsp:cNvSpPr/>
      </dsp:nvSpPr>
      <dsp:spPr>
        <a:xfrm>
          <a:off x="3653369"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5 showed improvement in cognitive function or delayed the deterioration</a:t>
          </a:r>
          <a:endParaRPr lang="en-US" sz="2000" kern="1200"/>
        </a:p>
      </dsp:txBody>
      <dsp:txXfrm>
        <a:off x="3704329" y="873932"/>
        <a:ext cx="2638107" cy="1637997"/>
      </dsp:txXfrm>
    </dsp:sp>
    <dsp:sp modelId="{B63F720D-F72B-4141-AFCD-0A7FEDF0E940}">
      <dsp:nvSpPr>
        <dsp:cNvPr id="0" name=""/>
        <dsp:cNvSpPr/>
      </dsp:nvSpPr>
      <dsp:spPr>
        <a:xfrm>
          <a:off x="6697844"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ABDA6-E07D-4401-A307-1A05CD7651D5}">
      <dsp:nvSpPr>
        <dsp:cNvPr id="0" name=""/>
        <dsp:cNvSpPr/>
      </dsp:nvSpPr>
      <dsp:spPr>
        <a:xfrm>
          <a:off x="7002291"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Only one study using singing as intervention showed no significant differences to the control group</a:t>
          </a:r>
          <a:endParaRPr lang="en-US" sz="2000" kern="1200"/>
        </a:p>
      </dsp:txBody>
      <dsp:txXfrm>
        <a:off x="7053251" y="873932"/>
        <a:ext cx="2638107" cy="16379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a:xfrm>
            <a:off x="5332412" y="5883275"/>
            <a:ext cx="4324044" cy="365125"/>
          </a:xfrm>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79523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15730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71718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582924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808862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645846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624787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927573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475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951856" y="5867131"/>
            <a:ext cx="551167" cy="365125"/>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95873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0231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37133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4C98B-4B0C-4F0B-B9E3-E60DDF6355F8}" type="datetimeFigureOut">
              <a:rPr lang="en-ZA" smtClean="0"/>
              <a:t>2023/03/07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62973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4C98B-4B0C-4F0B-B9E3-E60DDF6355F8}" type="datetimeFigureOut">
              <a:rPr lang="en-ZA" smtClean="0"/>
              <a:t>2023/03/07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22247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4C98B-4B0C-4F0B-B9E3-E60DDF6355F8}" type="datetimeFigureOut">
              <a:rPr lang="en-ZA" smtClean="0"/>
              <a:t>2023/03/07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121612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89077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0911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64C98B-4B0C-4F0B-B9E3-E60DDF6355F8}" type="datetimeFigureOut">
              <a:rPr lang="en-ZA" smtClean="0"/>
              <a:t>2023/03/07</a:t>
            </a:fld>
            <a:endParaRPr lang="en-Z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95443532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132A-4DDA-8B5D-E7CA-5C4C8BFC8B8E}"/>
              </a:ext>
            </a:extLst>
          </p:cNvPr>
          <p:cNvSpPr>
            <a:spLocks noGrp="1"/>
          </p:cNvSpPr>
          <p:nvPr>
            <p:ph type="ctrTitle"/>
          </p:nvPr>
        </p:nvSpPr>
        <p:spPr>
          <a:xfrm>
            <a:off x="2769781" y="1561228"/>
            <a:ext cx="8574622" cy="1962725"/>
          </a:xfrm>
        </p:spPr>
        <p:txBody>
          <a:bodyPr>
            <a:noAutofit/>
          </a:bodyPr>
          <a:lstStyle/>
          <a:p>
            <a:r>
              <a:rPr lang="en-US" sz="3600" dirty="0"/>
              <a:t>Music Therapy in the Treatment of Dementia: A Systematic Review and Meta-Analysis</a:t>
            </a:r>
            <a:endParaRPr lang="en-ZA" sz="3600" dirty="0"/>
          </a:p>
        </p:txBody>
      </p:sp>
      <p:sp>
        <p:nvSpPr>
          <p:cNvPr id="3" name="Subtitle 2">
            <a:extLst>
              <a:ext uri="{FF2B5EF4-FFF2-40B4-BE49-F238E27FC236}">
                <a16:creationId xmlns:a16="http://schemas.microsoft.com/office/drawing/2014/main" id="{2744C1F5-B3BD-318D-7315-3CB8096000F2}"/>
              </a:ext>
            </a:extLst>
          </p:cNvPr>
          <p:cNvSpPr>
            <a:spLocks noGrp="1"/>
          </p:cNvSpPr>
          <p:nvPr>
            <p:ph type="subTitle" idx="1"/>
          </p:nvPr>
        </p:nvSpPr>
        <p:spPr>
          <a:xfrm>
            <a:off x="8798827" y="2870156"/>
            <a:ext cx="2545576" cy="1117687"/>
          </a:xfrm>
        </p:spPr>
        <p:txBody>
          <a:bodyPr>
            <a:normAutofit fontScale="92500" lnSpcReduction="20000"/>
          </a:bodyPr>
          <a:lstStyle/>
          <a:p>
            <a:endParaRPr lang="en-US" dirty="0"/>
          </a:p>
          <a:p>
            <a:endParaRPr lang="en-US" dirty="0"/>
          </a:p>
          <a:p>
            <a:r>
              <a:rPr lang="en-US" dirty="0"/>
              <a:t>2020</a:t>
            </a:r>
            <a:endParaRPr lang="en-ZA" dirty="0"/>
          </a:p>
        </p:txBody>
      </p:sp>
    </p:spTree>
    <p:extLst>
      <p:ext uri="{BB962C8B-B14F-4D97-AF65-F5344CB8AC3E}">
        <p14:creationId xmlns:p14="http://schemas.microsoft.com/office/powerpoint/2010/main" val="105385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7"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8"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20"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21"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1484311" y="685800"/>
            <a:ext cx="10018713" cy="1752599"/>
          </a:xfrm>
        </p:spPr>
        <p:txBody>
          <a:bodyPr>
            <a:normAutofit/>
          </a:bodyPr>
          <a:lstStyle/>
          <a:p>
            <a:r>
              <a:rPr lang="en-GB" dirty="0"/>
              <a:t>Efficacy of Musical Intervention in Quality of Life </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1484310" y="2666999"/>
            <a:ext cx="10018713" cy="3124201"/>
          </a:xfrm>
        </p:spPr>
        <p:txBody>
          <a:bodyPr>
            <a:normAutofit/>
          </a:bodyPr>
          <a:lstStyle/>
          <a:p>
            <a:pPr marL="0" indent="0">
              <a:buNone/>
            </a:pPr>
            <a:r>
              <a:rPr lang="en-GB" dirty="0"/>
              <a:t>The results suggested that there was a positive effect on patients quality of life after the intervention ended, but no significant effect of music therapy was observed when analysis was done on the quality of live of participants six months after intervention.</a:t>
            </a:r>
          </a:p>
        </p:txBody>
      </p:sp>
    </p:spTree>
    <p:extLst>
      <p:ext uri="{BB962C8B-B14F-4D97-AF65-F5344CB8AC3E}">
        <p14:creationId xmlns:p14="http://schemas.microsoft.com/office/powerpoint/2010/main" val="298811592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30"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31"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33"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34"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1484311" y="685800"/>
            <a:ext cx="10018713" cy="1752599"/>
          </a:xfrm>
        </p:spPr>
        <p:txBody>
          <a:bodyPr>
            <a:normAutofit/>
          </a:bodyPr>
          <a:lstStyle/>
          <a:p>
            <a:r>
              <a:rPr lang="en-GB" dirty="0"/>
              <a:t>Efficacy of Musical Intervention in the Depressive State</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1484310" y="2666999"/>
            <a:ext cx="10018713" cy="3124201"/>
          </a:xfrm>
        </p:spPr>
        <p:txBody>
          <a:bodyPr>
            <a:normAutofit/>
          </a:bodyPr>
          <a:lstStyle/>
          <a:p>
            <a:pPr marL="0" indent="0">
              <a:buNone/>
            </a:pPr>
            <a:r>
              <a:rPr lang="en-GB" dirty="0"/>
              <a:t>When studying the depressive states of patients six moths after intervention the results indicated a positive effect even though the meta-analysis suggested there was no short term effect.</a:t>
            </a:r>
            <a:endParaRPr lang="en-ZA" dirty="0"/>
          </a:p>
        </p:txBody>
      </p:sp>
    </p:spTree>
    <p:extLst>
      <p:ext uri="{BB962C8B-B14F-4D97-AF65-F5344CB8AC3E}">
        <p14:creationId xmlns:p14="http://schemas.microsoft.com/office/powerpoint/2010/main" val="390652380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26"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59497B7-444C-339D-501D-8BF2626D5D9C}"/>
              </a:ext>
            </a:extLst>
          </p:cNvPr>
          <p:cNvSpPr>
            <a:spLocks noGrp="1"/>
          </p:cNvSpPr>
          <p:nvPr>
            <p:ph type="title"/>
          </p:nvPr>
        </p:nvSpPr>
        <p:spPr>
          <a:xfrm>
            <a:off x="412025" y="1072609"/>
            <a:ext cx="3041557" cy="4522647"/>
          </a:xfrm>
          <a:effectLst/>
        </p:spPr>
        <p:txBody>
          <a:bodyPr anchor="ctr">
            <a:normAutofit/>
          </a:bodyPr>
          <a:lstStyle/>
          <a:p>
            <a:pPr algn="l"/>
            <a:r>
              <a:rPr lang="en-US" sz="4400" dirty="0"/>
              <a:t>Conclusion</a:t>
            </a:r>
            <a:endParaRPr lang="en-ZA" sz="4400" dirty="0"/>
          </a:p>
        </p:txBody>
      </p:sp>
      <p:sp>
        <p:nvSpPr>
          <p:cNvPr id="3" name="Content Placeholder 2">
            <a:extLst>
              <a:ext uri="{FF2B5EF4-FFF2-40B4-BE49-F238E27FC236}">
                <a16:creationId xmlns:a16="http://schemas.microsoft.com/office/drawing/2014/main" id="{B8D65720-EC9A-8EC2-6C38-44BB1F57B0BC}"/>
              </a:ext>
            </a:extLst>
          </p:cNvPr>
          <p:cNvSpPr>
            <a:spLocks noGrp="1"/>
          </p:cNvSpPr>
          <p:nvPr>
            <p:ph idx="1"/>
          </p:nvPr>
        </p:nvSpPr>
        <p:spPr>
          <a:xfrm>
            <a:off x="5149032" y="1072609"/>
            <a:ext cx="6652441" cy="4522647"/>
          </a:xfrm>
        </p:spPr>
        <p:txBody>
          <a:bodyPr anchor="ctr">
            <a:noAutofit/>
          </a:bodyPr>
          <a:lstStyle/>
          <a:p>
            <a:pPr marL="0" indent="0">
              <a:buNone/>
            </a:pPr>
            <a:r>
              <a:rPr lang="en-US" sz="2800" dirty="0">
                <a:solidFill>
                  <a:schemeClr val="bg1"/>
                </a:solidFill>
              </a:rPr>
              <a:t>The Study not only shows a positive trend of supporting music therapy for improving cognitive function in people living with dementia but also a positive result for treatment of long-term depression.</a:t>
            </a:r>
          </a:p>
          <a:p>
            <a:pPr marL="0" indent="0">
              <a:buNone/>
            </a:pPr>
            <a:endParaRPr lang="en-ZA" sz="2800" dirty="0">
              <a:solidFill>
                <a:schemeClr val="bg1"/>
              </a:solidFill>
            </a:endParaRPr>
          </a:p>
          <a:p>
            <a:pPr marL="0" indent="0">
              <a:buNone/>
            </a:pPr>
            <a:r>
              <a:rPr lang="en-ZA" sz="2800" dirty="0">
                <a:solidFill>
                  <a:schemeClr val="bg1"/>
                </a:solidFill>
              </a:rPr>
              <a:t>Music therapy also seems to improve quality of life of people with dementia once the intervention is finished, but does not have a long-lasting effect, thus is it advised as a continuous therapy.</a:t>
            </a:r>
            <a:endParaRPr lang="en-US" sz="2800" dirty="0">
              <a:solidFill>
                <a:schemeClr val="bg1"/>
              </a:solidFill>
            </a:endParaRPr>
          </a:p>
        </p:txBody>
      </p:sp>
    </p:spTree>
    <p:extLst>
      <p:ext uri="{BB962C8B-B14F-4D97-AF65-F5344CB8AC3E}">
        <p14:creationId xmlns:p14="http://schemas.microsoft.com/office/powerpoint/2010/main" val="715133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40F6E0-8DD7-3C18-6431-0999AAC2D87E}"/>
              </a:ext>
            </a:extLst>
          </p:cNvPr>
          <p:cNvSpPr>
            <a:spLocks noGrp="1"/>
          </p:cNvSpPr>
          <p:nvPr>
            <p:ph type="title"/>
          </p:nvPr>
        </p:nvSpPr>
        <p:spPr>
          <a:xfrm>
            <a:off x="535021" y="685800"/>
            <a:ext cx="2639962" cy="5105400"/>
          </a:xfrm>
        </p:spPr>
        <p:txBody>
          <a:bodyPr>
            <a:normAutofit/>
          </a:bodyPr>
          <a:lstStyle/>
          <a:p>
            <a:r>
              <a:rPr lang="en-GB">
                <a:solidFill>
                  <a:srgbClr val="FFFFFF"/>
                </a:solidFill>
              </a:rPr>
              <a:t>Overview</a:t>
            </a:r>
            <a:endParaRPr lang="en-ZA">
              <a:solidFill>
                <a:srgbClr val="FFFFFF"/>
              </a:solidFill>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Content Placeholder 2">
            <a:extLst>
              <a:ext uri="{FF2B5EF4-FFF2-40B4-BE49-F238E27FC236}">
                <a16:creationId xmlns:a16="http://schemas.microsoft.com/office/drawing/2014/main" id="{40262005-C8D6-C602-615D-4E17D0F85941}"/>
              </a:ext>
            </a:extLst>
          </p:cNvPr>
          <p:cNvGraphicFramePr>
            <a:graphicFrameLocks noGrp="1"/>
          </p:cNvGraphicFramePr>
          <p:nvPr>
            <p:ph idx="1"/>
            <p:extLst>
              <p:ext uri="{D42A27DB-BD31-4B8C-83A1-F6EECF244321}">
                <p14:modId xmlns:p14="http://schemas.microsoft.com/office/powerpoint/2010/main" val="92469342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3680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25">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29"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30"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1"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2"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44" name="Rectangle 35">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12B57-C248-1D3D-3D04-88A4BEE610B5}"/>
              </a:ext>
            </a:extLst>
          </p:cNvPr>
          <p:cNvSpPr>
            <a:spLocks noGrp="1"/>
          </p:cNvSpPr>
          <p:nvPr>
            <p:ph type="title"/>
          </p:nvPr>
        </p:nvSpPr>
        <p:spPr>
          <a:xfrm>
            <a:off x="1189702" y="1261872"/>
            <a:ext cx="3145536" cy="4334256"/>
          </a:xfrm>
        </p:spPr>
        <p:txBody>
          <a:bodyPr>
            <a:normAutofit/>
          </a:bodyPr>
          <a:lstStyle/>
          <a:p>
            <a:pPr algn="r"/>
            <a:r>
              <a:rPr lang="en-GB" sz="3600"/>
              <a:t>Object of the review</a:t>
            </a:r>
            <a:endParaRPr lang="en-ZA" sz="3600"/>
          </a:p>
        </p:txBody>
      </p:sp>
      <p:cxnSp>
        <p:nvCxnSpPr>
          <p:cNvPr id="38" name="Straight Connector 37">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9B2E495D-4878-CB92-D2B7-11766A8B6637}"/>
              </a:ext>
            </a:extLst>
          </p:cNvPr>
          <p:cNvSpPr>
            <a:spLocks noGrp="1"/>
          </p:cNvSpPr>
          <p:nvPr>
            <p:ph idx="1"/>
          </p:nvPr>
        </p:nvSpPr>
        <p:spPr>
          <a:xfrm>
            <a:off x="5007932" y="1261873"/>
            <a:ext cx="5951013" cy="4449422"/>
          </a:xfrm>
        </p:spPr>
        <p:txBody>
          <a:bodyPr>
            <a:normAutofit/>
          </a:bodyPr>
          <a:lstStyle/>
          <a:p>
            <a:pPr marL="0" indent="0">
              <a:buNone/>
            </a:pPr>
            <a:r>
              <a:rPr lang="en-GB" sz="2000" dirty="0"/>
              <a:t>The objective of the systematic review is to see whether the application of music therapy in people living with dementia has an effect on cognitive function, quality of life, and/or depressive state</a:t>
            </a:r>
            <a:endParaRPr lang="en-ZA" sz="2000" dirty="0"/>
          </a:p>
        </p:txBody>
      </p:sp>
    </p:spTree>
    <p:extLst>
      <p:ext uri="{BB962C8B-B14F-4D97-AF65-F5344CB8AC3E}">
        <p14:creationId xmlns:p14="http://schemas.microsoft.com/office/powerpoint/2010/main" val="227914755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BE9-14E8-2DD1-7482-0C2E31960F46}"/>
              </a:ext>
            </a:extLst>
          </p:cNvPr>
          <p:cNvSpPr>
            <a:spLocks noGrp="1"/>
          </p:cNvSpPr>
          <p:nvPr>
            <p:ph type="title"/>
          </p:nvPr>
        </p:nvSpPr>
        <p:spPr>
          <a:xfrm>
            <a:off x="1760706" y="685800"/>
            <a:ext cx="9742318" cy="1752599"/>
          </a:xfrm>
        </p:spPr>
        <p:txBody>
          <a:bodyPr>
            <a:normAutofit/>
          </a:bodyPr>
          <a:lstStyle/>
          <a:p>
            <a:r>
              <a:rPr lang="en-GB" dirty="0"/>
              <a:t>Methods</a:t>
            </a:r>
            <a:endParaRPr lang="en-ZA" dirty="0"/>
          </a:p>
        </p:txBody>
      </p:sp>
      <p:graphicFrame>
        <p:nvGraphicFramePr>
          <p:cNvPr id="5" name="Content Placeholder 2">
            <a:extLst>
              <a:ext uri="{FF2B5EF4-FFF2-40B4-BE49-F238E27FC236}">
                <a16:creationId xmlns:a16="http://schemas.microsoft.com/office/drawing/2014/main" id="{03677316-CAA1-B838-C005-CD4FE79CEB6F}"/>
              </a:ext>
            </a:extLst>
          </p:cNvPr>
          <p:cNvGraphicFramePr>
            <a:graphicFrameLocks noGrp="1"/>
          </p:cNvGraphicFramePr>
          <p:nvPr>
            <p:ph idx="1"/>
            <p:extLst>
              <p:ext uri="{D42A27DB-BD31-4B8C-83A1-F6EECF244321}">
                <p14:modId xmlns:p14="http://schemas.microsoft.com/office/powerpoint/2010/main" val="3217776086"/>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25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11">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8E258C6-D174-B420-9925-945F19ECC422}"/>
              </a:ext>
            </a:extLst>
          </p:cNvPr>
          <p:cNvSpPr>
            <a:spLocks noGrp="1"/>
          </p:cNvSpPr>
          <p:nvPr>
            <p:ph type="title"/>
          </p:nvPr>
        </p:nvSpPr>
        <p:spPr>
          <a:xfrm>
            <a:off x="1484311" y="685800"/>
            <a:ext cx="5781729" cy="1752599"/>
          </a:xfrm>
        </p:spPr>
        <p:txBody>
          <a:bodyPr>
            <a:normAutofit/>
          </a:bodyPr>
          <a:lstStyle/>
          <a:p>
            <a:r>
              <a:rPr lang="en-GB" dirty="0"/>
              <a:t>Search strategy used</a:t>
            </a:r>
            <a:endParaRPr lang="en-ZA" dirty="0"/>
          </a:p>
        </p:txBody>
      </p:sp>
      <p:graphicFrame>
        <p:nvGraphicFramePr>
          <p:cNvPr id="22" name="Content Placeholder 2">
            <a:extLst>
              <a:ext uri="{FF2B5EF4-FFF2-40B4-BE49-F238E27FC236}">
                <a16:creationId xmlns:a16="http://schemas.microsoft.com/office/drawing/2014/main" id="{155C93B6-AF33-F88B-659A-E1598733BA76}"/>
              </a:ext>
            </a:extLst>
          </p:cNvPr>
          <p:cNvGraphicFramePr>
            <a:graphicFrameLocks noGrp="1"/>
          </p:cNvGraphicFramePr>
          <p:nvPr>
            <p:ph idx="1"/>
            <p:extLst>
              <p:ext uri="{D42A27DB-BD31-4B8C-83A1-F6EECF244321}">
                <p14:modId xmlns:p14="http://schemas.microsoft.com/office/powerpoint/2010/main" val="2347301402"/>
              </p:ext>
            </p:extLst>
          </p:nvPr>
        </p:nvGraphicFramePr>
        <p:xfrm>
          <a:off x="1484310" y="2666999"/>
          <a:ext cx="5781730"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6FAF65-089C-7246-7027-1037B4531B71}"/>
              </a:ext>
            </a:extLst>
          </p:cNvPr>
          <p:cNvPicPr>
            <a:picLocks noChangeAspect="1"/>
          </p:cNvPicPr>
          <p:nvPr/>
        </p:nvPicPr>
        <p:blipFill>
          <a:blip r:embed="rId8">
            <a:extLst>
              <a:ext uri="{28A0092B-C50C-407E-A947-70E740481C1C}">
                <a14:useLocalDpi xmlns:a14="http://schemas.microsoft.com/office/drawing/2010/main" val="0"/>
              </a:ext>
            </a:extLst>
          </a:blip>
          <a:stretch/>
        </p:blipFill>
        <p:spPr>
          <a:xfrm>
            <a:off x="8276253" y="733756"/>
            <a:ext cx="2901821" cy="5062313"/>
          </a:xfrm>
          <a:prstGeom prst="rect">
            <a:avLst/>
          </a:prstGeom>
        </p:spPr>
      </p:pic>
    </p:spTree>
    <p:extLst>
      <p:ext uri="{BB962C8B-B14F-4D97-AF65-F5344CB8AC3E}">
        <p14:creationId xmlns:p14="http://schemas.microsoft.com/office/powerpoint/2010/main" val="32283835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a:xfrm>
            <a:off x="1484312" y="0"/>
            <a:ext cx="10018713" cy="1752599"/>
          </a:xfrm>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70997275"/>
              </p:ext>
            </p:extLst>
          </p:nvPr>
        </p:nvGraphicFramePr>
        <p:xfrm>
          <a:off x="1259456" y="1682153"/>
          <a:ext cx="10752526" cy="4511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35193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a:xfrm>
            <a:off x="1484312" y="0"/>
            <a:ext cx="10018713" cy="1752599"/>
          </a:xfrm>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1577821235"/>
              </p:ext>
            </p:extLst>
          </p:nvPr>
        </p:nvGraphicFramePr>
        <p:xfrm>
          <a:off x="1259456" y="1682153"/>
          <a:ext cx="10752526" cy="4511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59024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8173-DB39-0BBA-45B3-6410C6F07EEE}"/>
              </a:ext>
            </a:extLst>
          </p:cNvPr>
          <p:cNvSpPr>
            <a:spLocks noGrp="1"/>
          </p:cNvSpPr>
          <p:nvPr>
            <p:ph type="title"/>
          </p:nvPr>
        </p:nvSpPr>
        <p:spPr>
          <a:xfrm>
            <a:off x="1760706" y="685800"/>
            <a:ext cx="9742318" cy="1752599"/>
          </a:xfrm>
        </p:spPr>
        <p:txBody>
          <a:bodyPr>
            <a:normAutofit/>
          </a:bodyPr>
          <a:lstStyle/>
          <a:p>
            <a:r>
              <a:rPr lang="en-GB"/>
              <a:t>Findings</a:t>
            </a:r>
            <a:endParaRPr lang="en-ZA" dirty="0"/>
          </a:p>
        </p:txBody>
      </p:sp>
      <p:graphicFrame>
        <p:nvGraphicFramePr>
          <p:cNvPr id="5" name="Content Placeholder 2">
            <a:extLst>
              <a:ext uri="{FF2B5EF4-FFF2-40B4-BE49-F238E27FC236}">
                <a16:creationId xmlns:a16="http://schemas.microsoft.com/office/drawing/2014/main" id="{C4D76DE1-981E-A565-7E13-428641461943}"/>
              </a:ext>
            </a:extLst>
          </p:cNvPr>
          <p:cNvGraphicFramePr>
            <a:graphicFrameLocks noGrp="1"/>
          </p:cNvGraphicFramePr>
          <p:nvPr>
            <p:ph idx="1"/>
            <p:extLst>
              <p:ext uri="{D42A27DB-BD31-4B8C-83A1-F6EECF244321}">
                <p14:modId xmlns:p14="http://schemas.microsoft.com/office/powerpoint/2010/main" val="70929992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693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7"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8"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20"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21"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1484311" y="685800"/>
            <a:ext cx="10018713" cy="1752599"/>
          </a:xfrm>
        </p:spPr>
        <p:txBody>
          <a:bodyPr>
            <a:normAutofit/>
          </a:bodyPr>
          <a:lstStyle/>
          <a:p>
            <a:r>
              <a:rPr lang="en-GB" dirty="0"/>
              <a:t>Efficacy of Musical Intervention in Cognitive Function</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1484310" y="2666999"/>
            <a:ext cx="10018713" cy="3124201"/>
          </a:xfrm>
        </p:spPr>
        <p:txBody>
          <a:bodyPr>
            <a:normAutofit/>
          </a:bodyPr>
          <a:lstStyle/>
          <a:p>
            <a:pPr marL="0" indent="0">
              <a:buNone/>
            </a:pPr>
            <a:r>
              <a:rPr lang="en-GB"/>
              <a:t>It was observed that shorter intervention periods, less than 20 weeks  and passive intervention such as listening to music had greater effects on people living with dementia.</a:t>
            </a:r>
          </a:p>
          <a:p>
            <a:pPr marL="0" indent="0">
              <a:buNone/>
            </a:pPr>
            <a:r>
              <a:rPr lang="en-GB" dirty="0"/>
              <a:t>Playing an instrument and signing  did not appear to have an effect on cognitive function unless it is pared with listening to music but does not improve the effect of just listening to music.</a:t>
            </a:r>
            <a:endParaRPr lang="en-ZA" dirty="0"/>
          </a:p>
        </p:txBody>
      </p:sp>
    </p:spTree>
    <p:extLst>
      <p:ext uri="{BB962C8B-B14F-4D97-AF65-F5344CB8AC3E}">
        <p14:creationId xmlns:p14="http://schemas.microsoft.com/office/powerpoint/2010/main" val="422301723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797</TotalTime>
  <Words>437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Music Therapy in the Treatment of Dementia: A Systematic Review and Meta-Analysis</vt:lpstr>
      <vt:lpstr>Overview</vt:lpstr>
      <vt:lpstr>Object of the review</vt:lpstr>
      <vt:lpstr>Methods</vt:lpstr>
      <vt:lpstr>Search strategy used</vt:lpstr>
      <vt:lpstr>Studies used</vt:lpstr>
      <vt:lpstr>Studies used</vt:lpstr>
      <vt:lpstr>Findings</vt:lpstr>
      <vt:lpstr>Efficacy of Musical Intervention in Cognitive Function</vt:lpstr>
      <vt:lpstr>Efficacy of Musical Intervention in Quality of Life </vt:lpstr>
      <vt:lpstr>Efficacy of Musical Intervention in the Depressive State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and effects of serious games for people with dementia: A systematic review and recommendations for future research</dc:title>
  <dc:creator>S_CSIS-PostGrad</dc:creator>
  <cp:lastModifiedBy>Loftie Fourie</cp:lastModifiedBy>
  <cp:revision>12</cp:revision>
  <dcterms:created xsi:type="dcterms:W3CDTF">2023-02-27T11:19:41Z</dcterms:created>
  <dcterms:modified xsi:type="dcterms:W3CDTF">2023-03-07T11:42:34Z</dcterms:modified>
</cp:coreProperties>
</file>