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/>
              <a:t>MMSE</a:t>
            </a:r>
            <a:r>
              <a:rPr lang="en-ZA" baseline="0" dirty="0"/>
              <a:t> Score</a:t>
            </a:r>
            <a:endParaRPr lang="en-Z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Signing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Särkämö et al. 2014</c:v>
                </c:pt>
                <c:pt idx="1">
                  <c:v>Särkämö et al. 2016</c:v>
                </c:pt>
                <c:pt idx="2">
                  <c:v>Doi et al. 2017</c:v>
                </c:pt>
                <c:pt idx="3">
                  <c:v>Han et al. 2017</c:v>
                </c:pt>
                <c:pt idx="4">
                  <c:v>Ceccato et al. 2012</c:v>
                </c:pt>
                <c:pt idx="5">
                  <c:v>Lyu et al. 2018</c:v>
                </c:pt>
                <c:pt idx="6">
                  <c:v>Chu et al. 2014</c:v>
                </c:pt>
                <c:pt idx="7">
                  <c:v>Guétin et al. 2009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19</c:v>
                </c:pt>
                <c:pt idx="1">
                  <c:v>21</c:v>
                </c:pt>
                <c:pt idx="3">
                  <c:v>23.45</c:v>
                </c:pt>
                <c:pt idx="5">
                  <c:v>13.45</c:v>
                </c:pt>
                <c:pt idx="6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7-4C62-9F89-3A90BA8210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Listening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Särkämö et al. 2014</c:v>
                </c:pt>
                <c:pt idx="1">
                  <c:v>Särkämö et al. 2016</c:v>
                </c:pt>
                <c:pt idx="2">
                  <c:v>Doi et al. 2017</c:v>
                </c:pt>
                <c:pt idx="3">
                  <c:v>Han et al. 2017</c:v>
                </c:pt>
                <c:pt idx="4">
                  <c:v>Ceccato et al. 2012</c:v>
                </c:pt>
                <c:pt idx="5">
                  <c:v>Lyu et al. 2018</c:v>
                </c:pt>
                <c:pt idx="6">
                  <c:v>Chu et al. 2014</c:v>
                </c:pt>
                <c:pt idx="7">
                  <c:v>Guétin et al. 2009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15</c:v>
                </c:pt>
                <c:pt idx="1">
                  <c:v>18.8</c:v>
                </c:pt>
                <c:pt idx="3">
                  <c:v>23.45</c:v>
                </c:pt>
                <c:pt idx="4">
                  <c:v>16.899999999999999</c:v>
                </c:pt>
                <c:pt idx="6">
                  <c:v>12.8</c:v>
                </c:pt>
                <c:pt idx="7">
                  <c:v>19.8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55-4EE8-B757-80E1CAC53D9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instrumental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Särkämö et al. 2014</c:v>
                </c:pt>
                <c:pt idx="1">
                  <c:v>Särkämö et al. 2016</c:v>
                </c:pt>
                <c:pt idx="2">
                  <c:v>Doi et al. 2017</c:v>
                </c:pt>
                <c:pt idx="3">
                  <c:v>Han et al. 2017</c:v>
                </c:pt>
                <c:pt idx="4">
                  <c:v>Ceccato et al. 2012</c:v>
                </c:pt>
                <c:pt idx="5">
                  <c:v>Lyu et al. 2018</c:v>
                </c:pt>
                <c:pt idx="6">
                  <c:v>Chu et al. 2014</c:v>
                </c:pt>
                <c:pt idx="7">
                  <c:v>Guétin et al. 2009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2">
                  <c:v>26</c:v>
                </c:pt>
                <c:pt idx="3">
                  <c:v>23.45</c:v>
                </c:pt>
                <c:pt idx="6">
                  <c:v>12.8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55-4EE8-B757-80E1CAC53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7645999"/>
        <c:axId val="427647663"/>
      </c:barChart>
      <c:catAx>
        <c:axId val="42764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647663"/>
        <c:crosses val="autoZero"/>
        <c:auto val="1"/>
        <c:lblAlgn val="ctr"/>
        <c:lblOffset val="100"/>
        <c:noMultiLvlLbl val="0"/>
      </c:catAx>
      <c:valAx>
        <c:axId val="427647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64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95F06F-9620-4B00-8401-AB586D4338E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64E810-5122-4B58-8966-E79070BF8047}">
      <dgm:prSet/>
      <dgm:spPr/>
      <dgm:t>
        <a:bodyPr/>
        <a:lstStyle/>
        <a:p>
          <a:r>
            <a:rPr lang="en-GB" dirty="0"/>
            <a:t>Study done by</a:t>
          </a:r>
          <a:endParaRPr lang="en-US" dirty="0"/>
        </a:p>
      </dgm:t>
    </dgm:pt>
    <dgm:pt modelId="{6E097758-D910-4050-BBFA-5C8FB1E22CB8}" type="parTrans" cxnId="{E1ED845A-0723-4F12-826F-AF49BCC59101}">
      <dgm:prSet/>
      <dgm:spPr/>
      <dgm:t>
        <a:bodyPr/>
        <a:lstStyle/>
        <a:p>
          <a:endParaRPr lang="en-US"/>
        </a:p>
      </dgm:t>
    </dgm:pt>
    <dgm:pt modelId="{8412967F-168D-459B-9A45-623BC49DF484}" type="sibTrans" cxnId="{E1ED845A-0723-4F12-826F-AF49BCC59101}">
      <dgm:prSet/>
      <dgm:spPr/>
      <dgm:t>
        <a:bodyPr/>
        <a:lstStyle/>
        <a:p>
          <a:endParaRPr lang="en-US"/>
        </a:p>
      </dgm:t>
    </dgm:pt>
    <dgm:pt modelId="{FE400A98-CDA3-4EC8-92CF-C1782F0DE02C}">
      <dgm:prSet/>
      <dgm:spPr/>
      <dgm:t>
        <a:bodyPr/>
        <a:lstStyle/>
        <a:p>
          <a:r>
            <a:rPr lang="en-GB"/>
            <a:t>Serious game as defined by the study</a:t>
          </a:r>
          <a:endParaRPr lang="en-US"/>
        </a:p>
      </dgm:t>
    </dgm:pt>
    <dgm:pt modelId="{D00C2D63-2E15-46AA-A33D-1A3276208956}" type="parTrans" cxnId="{47C6A558-C3E5-4DD7-9094-0E384A178916}">
      <dgm:prSet/>
      <dgm:spPr/>
      <dgm:t>
        <a:bodyPr/>
        <a:lstStyle/>
        <a:p>
          <a:endParaRPr lang="en-US"/>
        </a:p>
      </dgm:t>
    </dgm:pt>
    <dgm:pt modelId="{4841C0F3-0247-4186-9FB2-5E515A37ED88}" type="sibTrans" cxnId="{47C6A558-C3E5-4DD7-9094-0E384A178916}">
      <dgm:prSet/>
      <dgm:spPr/>
      <dgm:t>
        <a:bodyPr/>
        <a:lstStyle/>
        <a:p>
          <a:endParaRPr lang="en-US"/>
        </a:p>
      </dgm:t>
    </dgm:pt>
    <dgm:pt modelId="{A1F3173E-701E-426E-B685-6F874EA94487}">
      <dgm:prSet/>
      <dgm:spPr/>
      <dgm:t>
        <a:bodyPr/>
        <a:lstStyle/>
        <a:p>
          <a:r>
            <a:rPr lang="en-GB"/>
            <a:t>Focus of the review</a:t>
          </a:r>
          <a:endParaRPr lang="en-US"/>
        </a:p>
      </dgm:t>
    </dgm:pt>
    <dgm:pt modelId="{4E6D56EC-E071-4B2D-911C-36B1DA2BA581}" type="parTrans" cxnId="{5BB4279D-1944-439D-B7E0-82E977C52B20}">
      <dgm:prSet/>
      <dgm:spPr/>
      <dgm:t>
        <a:bodyPr/>
        <a:lstStyle/>
        <a:p>
          <a:endParaRPr lang="en-US"/>
        </a:p>
      </dgm:t>
    </dgm:pt>
    <dgm:pt modelId="{28878280-EA69-45D4-9A92-91AA83ABE34A}" type="sibTrans" cxnId="{5BB4279D-1944-439D-B7E0-82E977C52B20}">
      <dgm:prSet/>
      <dgm:spPr/>
      <dgm:t>
        <a:bodyPr/>
        <a:lstStyle/>
        <a:p>
          <a:endParaRPr lang="en-US"/>
        </a:p>
      </dgm:t>
    </dgm:pt>
    <dgm:pt modelId="{D6CDE314-9DDB-4570-A914-D8822E581BB1}">
      <dgm:prSet/>
      <dgm:spPr/>
      <dgm:t>
        <a:bodyPr/>
        <a:lstStyle/>
        <a:p>
          <a:r>
            <a:rPr lang="en-GB"/>
            <a:t>Methods used</a:t>
          </a:r>
          <a:endParaRPr lang="en-US"/>
        </a:p>
      </dgm:t>
    </dgm:pt>
    <dgm:pt modelId="{EB66965D-91FC-4F65-AC93-CE92D13FE4E8}" type="parTrans" cxnId="{B44CED84-628F-4347-91B1-EB30D197412F}">
      <dgm:prSet/>
      <dgm:spPr/>
      <dgm:t>
        <a:bodyPr/>
        <a:lstStyle/>
        <a:p>
          <a:endParaRPr lang="en-US"/>
        </a:p>
      </dgm:t>
    </dgm:pt>
    <dgm:pt modelId="{BCDAC61F-2B51-4693-8778-AD00488FD7CE}" type="sibTrans" cxnId="{B44CED84-628F-4347-91B1-EB30D197412F}">
      <dgm:prSet/>
      <dgm:spPr/>
      <dgm:t>
        <a:bodyPr/>
        <a:lstStyle/>
        <a:p>
          <a:endParaRPr lang="en-US"/>
        </a:p>
      </dgm:t>
    </dgm:pt>
    <dgm:pt modelId="{C396129C-6F6D-483D-8804-CDA82D7784E6}">
      <dgm:prSet/>
      <dgm:spPr/>
      <dgm:t>
        <a:bodyPr/>
        <a:lstStyle/>
        <a:p>
          <a:r>
            <a:rPr lang="en-ZA"/>
            <a:t>Search strategy</a:t>
          </a:r>
          <a:endParaRPr lang="en-US"/>
        </a:p>
      </dgm:t>
    </dgm:pt>
    <dgm:pt modelId="{F0CFD531-F1FB-46F6-BB88-67E39B7EACDC}" type="parTrans" cxnId="{BD18AF24-02EB-40A8-8742-4DDC9FF0050D}">
      <dgm:prSet/>
      <dgm:spPr/>
      <dgm:t>
        <a:bodyPr/>
        <a:lstStyle/>
        <a:p>
          <a:endParaRPr lang="en-US"/>
        </a:p>
      </dgm:t>
    </dgm:pt>
    <dgm:pt modelId="{7595CF63-D317-4D17-838A-85805D136A80}" type="sibTrans" cxnId="{BD18AF24-02EB-40A8-8742-4DDC9FF0050D}">
      <dgm:prSet/>
      <dgm:spPr/>
      <dgm:t>
        <a:bodyPr/>
        <a:lstStyle/>
        <a:p>
          <a:endParaRPr lang="en-US"/>
        </a:p>
      </dgm:t>
    </dgm:pt>
    <dgm:pt modelId="{19FDFB1B-DDEA-40E2-A8D9-06D26DD581A7}">
      <dgm:prSet/>
      <dgm:spPr/>
      <dgm:t>
        <a:bodyPr/>
        <a:lstStyle/>
        <a:p>
          <a:r>
            <a:rPr lang="en-ZA"/>
            <a:t>Feasibility analysis</a:t>
          </a:r>
          <a:endParaRPr lang="en-US"/>
        </a:p>
      </dgm:t>
    </dgm:pt>
    <dgm:pt modelId="{F9117135-7C08-4F1C-999B-F4EF8D41EB3D}" type="parTrans" cxnId="{BF2357E9-354F-4B88-AB58-73CD52D47D93}">
      <dgm:prSet/>
      <dgm:spPr/>
      <dgm:t>
        <a:bodyPr/>
        <a:lstStyle/>
        <a:p>
          <a:endParaRPr lang="en-US"/>
        </a:p>
      </dgm:t>
    </dgm:pt>
    <dgm:pt modelId="{F9DE8E39-E5AC-4009-8709-01AC678CE5A3}" type="sibTrans" cxnId="{BF2357E9-354F-4B88-AB58-73CD52D47D93}">
      <dgm:prSet/>
      <dgm:spPr/>
      <dgm:t>
        <a:bodyPr/>
        <a:lstStyle/>
        <a:p>
          <a:endParaRPr lang="en-US"/>
        </a:p>
      </dgm:t>
    </dgm:pt>
    <dgm:pt modelId="{54402EDD-A62E-4CF5-97C3-C6055188DDCD}">
      <dgm:prSet/>
      <dgm:spPr/>
      <dgm:t>
        <a:bodyPr/>
        <a:lstStyle/>
        <a:p>
          <a:r>
            <a:rPr lang="en-ZA"/>
            <a:t>Effectiveness</a:t>
          </a:r>
          <a:endParaRPr lang="en-US"/>
        </a:p>
      </dgm:t>
    </dgm:pt>
    <dgm:pt modelId="{E8B3BB37-0079-4CDD-B319-E650CBCB4501}" type="parTrans" cxnId="{5779FD4C-0A39-4123-97D4-55B5D79E7819}">
      <dgm:prSet/>
      <dgm:spPr/>
      <dgm:t>
        <a:bodyPr/>
        <a:lstStyle/>
        <a:p>
          <a:endParaRPr lang="en-US"/>
        </a:p>
      </dgm:t>
    </dgm:pt>
    <dgm:pt modelId="{93F2D3F5-F9DD-4F9C-A365-860E98BC99E4}" type="sibTrans" cxnId="{5779FD4C-0A39-4123-97D4-55B5D79E7819}">
      <dgm:prSet/>
      <dgm:spPr/>
      <dgm:t>
        <a:bodyPr/>
        <a:lstStyle/>
        <a:p>
          <a:endParaRPr lang="en-US"/>
        </a:p>
      </dgm:t>
    </dgm:pt>
    <dgm:pt modelId="{B11D697A-6131-4D1A-838A-202CBA9B88EA}">
      <dgm:prSet/>
      <dgm:spPr/>
      <dgm:t>
        <a:bodyPr/>
        <a:lstStyle/>
        <a:p>
          <a:r>
            <a:rPr lang="en-ZA"/>
            <a:t>Studies used</a:t>
          </a:r>
          <a:endParaRPr lang="en-US"/>
        </a:p>
      </dgm:t>
    </dgm:pt>
    <dgm:pt modelId="{0E30399A-5967-4812-9A25-7D54A9165BFD}" type="parTrans" cxnId="{B504786D-6B4E-4B16-A3F4-987521721952}">
      <dgm:prSet/>
      <dgm:spPr/>
      <dgm:t>
        <a:bodyPr/>
        <a:lstStyle/>
        <a:p>
          <a:endParaRPr lang="en-US"/>
        </a:p>
      </dgm:t>
    </dgm:pt>
    <dgm:pt modelId="{A575DED2-02C0-44F3-944A-ECD4DB1EB7E2}" type="sibTrans" cxnId="{B504786D-6B4E-4B16-A3F4-987521721952}">
      <dgm:prSet/>
      <dgm:spPr/>
      <dgm:t>
        <a:bodyPr/>
        <a:lstStyle/>
        <a:p>
          <a:endParaRPr lang="en-US"/>
        </a:p>
      </dgm:t>
    </dgm:pt>
    <dgm:pt modelId="{CC2DDDD0-8849-4B7E-B41E-7EEDE4405B25}">
      <dgm:prSet/>
      <dgm:spPr/>
      <dgm:t>
        <a:bodyPr/>
        <a:lstStyle/>
        <a:p>
          <a:r>
            <a:rPr lang="en-ZA"/>
            <a:t>Studies focused on</a:t>
          </a:r>
          <a:endParaRPr lang="en-US"/>
        </a:p>
      </dgm:t>
    </dgm:pt>
    <dgm:pt modelId="{129385EC-34CF-4518-A94C-365CB274D759}" type="parTrans" cxnId="{4D655894-BFD5-4FE0-B45E-665C87681B2C}">
      <dgm:prSet/>
      <dgm:spPr/>
      <dgm:t>
        <a:bodyPr/>
        <a:lstStyle/>
        <a:p>
          <a:endParaRPr lang="en-US"/>
        </a:p>
      </dgm:t>
    </dgm:pt>
    <dgm:pt modelId="{075D1977-FCAE-4405-BEB8-E08BFAF6E356}" type="sibTrans" cxnId="{4D655894-BFD5-4FE0-B45E-665C87681B2C}">
      <dgm:prSet/>
      <dgm:spPr/>
      <dgm:t>
        <a:bodyPr/>
        <a:lstStyle/>
        <a:p>
          <a:endParaRPr lang="en-US"/>
        </a:p>
      </dgm:t>
    </dgm:pt>
    <dgm:pt modelId="{5CF1F397-07B1-46B3-B75C-8199681587EE}">
      <dgm:prSet/>
      <dgm:spPr/>
      <dgm:t>
        <a:bodyPr/>
        <a:lstStyle/>
        <a:p>
          <a:r>
            <a:rPr lang="en-ZA"/>
            <a:t>Results</a:t>
          </a:r>
          <a:endParaRPr lang="en-US"/>
        </a:p>
      </dgm:t>
    </dgm:pt>
    <dgm:pt modelId="{07075355-EB16-41E3-9D72-0FB759387D0A}" type="parTrans" cxnId="{20637C44-66CA-4E05-92FA-38EACB66F839}">
      <dgm:prSet/>
      <dgm:spPr/>
      <dgm:t>
        <a:bodyPr/>
        <a:lstStyle/>
        <a:p>
          <a:endParaRPr lang="en-US"/>
        </a:p>
      </dgm:t>
    </dgm:pt>
    <dgm:pt modelId="{BBEFE91F-D353-4AEB-A12A-113FC5531DEF}" type="sibTrans" cxnId="{20637C44-66CA-4E05-92FA-38EACB66F839}">
      <dgm:prSet/>
      <dgm:spPr/>
      <dgm:t>
        <a:bodyPr/>
        <a:lstStyle/>
        <a:p>
          <a:endParaRPr lang="en-US"/>
        </a:p>
      </dgm:t>
    </dgm:pt>
    <dgm:pt modelId="{1375BA05-2243-4BAC-92F5-B41E65EA582C}">
      <dgm:prSet/>
      <dgm:spPr/>
      <dgm:t>
        <a:bodyPr/>
        <a:lstStyle/>
        <a:p>
          <a:r>
            <a:rPr lang="en-ZA"/>
            <a:t>conclusion</a:t>
          </a:r>
          <a:endParaRPr lang="en-US"/>
        </a:p>
      </dgm:t>
    </dgm:pt>
    <dgm:pt modelId="{600ADA80-52BE-4863-94F6-FB803E8A3806}" type="parTrans" cxnId="{1EC9F2AD-A9AD-4A78-8A63-AEDD65CD5A9C}">
      <dgm:prSet/>
      <dgm:spPr/>
      <dgm:t>
        <a:bodyPr/>
        <a:lstStyle/>
        <a:p>
          <a:endParaRPr lang="en-US"/>
        </a:p>
      </dgm:t>
    </dgm:pt>
    <dgm:pt modelId="{336C9B7A-F49C-45F6-B537-60B529B68AB1}" type="sibTrans" cxnId="{1EC9F2AD-A9AD-4A78-8A63-AEDD65CD5A9C}">
      <dgm:prSet/>
      <dgm:spPr/>
      <dgm:t>
        <a:bodyPr/>
        <a:lstStyle/>
        <a:p>
          <a:endParaRPr lang="en-US"/>
        </a:p>
      </dgm:t>
    </dgm:pt>
    <dgm:pt modelId="{93774174-AED8-41C8-A20A-5D6833F79211}" type="pres">
      <dgm:prSet presAssocID="{4595F06F-9620-4B00-8401-AB586D4338E0}" presName="vert0" presStyleCnt="0">
        <dgm:presLayoutVars>
          <dgm:dir/>
          <dgm:animOne val="branch"/>
          <dgm:animLvl val="lvl"/>
        </dgm:presLayoutVars>
      </dgm:prSet>
      <dgm:spPr/>
    </dgm:pt>
    <dgm:pt modelId="{E8A89E55-906E-4C7A-B651-66978894A9B8}" type="pres">
      <dgm:prSet presAssocID="{3C64E810-5122-4B58-8966-E79070BF8047}" presName="thickLine" presStyleLbl="alignNode1" presStyleIdx="0" presStyleCnt="11"/>
      <dgm:spPr/>
    </dgm:pt>
    <dgm:pt modelId="{D0E220CE-C292-4837-B314-0C66380E829E}" type="pres">
      <dgm:prSet presAssocID="{3C64E810-5122-4B58-8966-E79070BF8047}" presName="horz1" presStyleCnt="0"/>
      <dgm:spPr/>
    </dgm:pt>
    <dgm:pt modelId="{6E8DC6BA-D0B1-40E3-8A56-ACF0219C2D9A}" type="pres">
      <dgm:prSet presAssocID="{3C64E810-5122-4B58-8966-E79070BF8047}" presName="tx1" presStyleLbl="revTx" presStyleIdx="0" presStyleCnt="11"/>
      <dgm:spPr/>
    </dgm:pt>
    <dgm:pt modelId="{8E58F532-0D1E-4F67-A068-9E39637EAD18}" type="pres">
      <dgm:prSet presAssocID="{3C64E810-5122-4B58-8966-E79070BF8047}" presName="vert1" presStyleCnt="0"/>
      <dgm:spPr/>
    </dgm:pt>
    <dgm:pt modelId="{E2DE8678-ED72-491A-AFD6-412536E0D934}" type="pres">
      <dgm:prSet presAssocID="{FE400A98-CDA3-4EC8-92CF-C1782F0DE02C}" presName="thickLine" presStyleLbl="alignNode1" presStyleIdx="1" presStyleCnt="11"/>
      <dgm:spPr/>
    </dgm:pt>
    <dgm:pt modelId="{908913E8-23EE-4082-A133-6B3EEF208EDD}" type="pres">
      <dgm:prSet presAssocID="{FE400A98-CDA3-4EC8-92CF-C1782F0DE02C}" presName="horz1" presStyleCnt="0"/>
      <dgm:spPr/>
    </dgm:pt>
    <dgm:pt modelId="{CAEBDBF7-3417-43B2-A679-EE11BB6401C3}" type="pres">
      <dgm:prSet presAssocID="{FE400A98-CDA3-4EC8-92CF-C1782F0DE02C}" presName="tx1" presStyleLbl="revTx" presStyleIdx="1" presStyleCnt="11"/>
      <dgm:spPr/>
    </dgm:pt>
    <dgm:pt modelId="{12DAEF00-ED85-4D0F-A07A-C589A6ABB15B}" type="pres">
      <dgm:prSet presAssocID="{FE400A98-CDA3-4EC8-92CF-C1782F0DE02C}" presName="vert1" presStyleCnt="0"/>
      <dgm:spPr/>
    </dgm:pt>
    <dgm:pt modelId="{FC7EE33C-985F-4105-81D7-48336D2F2D54}" type="pres">
      <dgm:prSet presAssocID="{A1F3173E-701E-426E-B685-6F874EA94487}" presName="thickLine" presStyleLbl="alignNode1" presStyleIdx="2" presStyleCnt="11"/>
      <dgm:spPr/>
    </dgm:pt>
    <dgm:pt modelId="{D842717F-926D-43D6-B05C-1C3C291DAC66}" type="pres">
      <dgm:prSet presAssocID="{A1F3173E-701E-426E-B685-6F874EA94487}" presName="horz1" presStyleCnt="0"/>
      <dgm:spPr/>
    </dgm:pt>
    <dgm:pt modelId="{330A25EE-422E-4FD7-8D8F-C4251569371D}" type="pres">
      <dgm:prSet presAssocID="{A1F3173E-701E-426E-B685-6F874EA94487}" presName="tx1" presStyleLbl="revTx" presStyleIdx="2" presStyleCnt="11"/>
      <dgm:spPr/>
    </dgm:pt>
    <dgm:pt modelId="{BD615213-CA4D-4F5A-8684-8082BF4A213C}" type="pres">
      <dgm:prSet presAssocID="{A1F3173E-701E-426E-B685-6F874EA94487}" presName="vert1" presStyleCnt="0"/>
      <dgm:spPr/>
    </dgm:pt>
    <dgm:pt modelId="{840D6560-AEE1-4392-8014-784E1DCFA043}" type="pres">
      <dgm:prSet presAssocID="{D6CDE314-9DDB-4570-A914-D8822E581BB1}" presName="thickLine" presStyleLbl="alignNode1" presStyleIdx="3" presStyleCnt="11"/>
      <dgm:spPr/>
    </dgm:pt>
    <dgm:pt modelId="{5F216B2B-A781-4507-99B9-7DD151DB5060}" type="pres">
      <dgm:prSet presAssocID="{D6CDE314-9DDB-4570-A914-D8822E581BB1}" presName="horz1" presStyleCnt="0"/>
      <dgm:spPr/>
    </dgm:pt>
    <dgm:pt modelId="{E75FE6AC-7E95-4172-8C1F-0825C5F6F069}" type="pres">
      <dgm:prSet presAssocID="{D6CDE314-9DDB-4570-A914-D8822E581BB1}" presName="tx1" presStyleLbl="revTx" presStyleIdx="3" presStyleCnt="11"/>
      <dgm:spPr/>
    </dgm:pt>
    <dgm:pt modelId="{31F3EC6A-A746-4F80-A0C5-1CAD72E8CD49}" type="pres">
      <dgm:prSet presAssocID="{D6CDE314-9DDB-4570-A914-D8822E581BB1}" presName="vert1" presStyleCnt="0"/>
      <dgm:spPr/>
    </dgm:pt>
    <dgm:pt modelId="{93A181F3-0133-49B9-818F-3DBE61CD3A42}" type="pres">
      <dgm:prSet presAssocID="{C396129C-6F6D-483D-8804-CDA82D7784E6}" presName="thickLine" presStyleLbl="alignNode1" presStyleIdx="4" presStyleCnt="11"/>
      <dgm:spPr/>
    </dgm:pt>
    <dgm:pt modelId="{898A1EAC-6DAB-4F4B-9BB4-0A405814659F}" type="pres">
      <dgm:prSet presAssocID="{C396129C-6F6D-483D-8804-CDA82D7784E6}" presName="horz1" presStyleCnt="0"/>
      <dgm:spPr/>
    </dgm:pt>
    <dgm:pt modelId="{27AEF0E9-B4F5-4367-87AA-47117623D82A}" type="pres">
      <dgm:prSet presAssocID="{C396129C-6F6D-483D-8804-CDA82D7784E6}" presName="tx1" presStyleLbl="revTx" presStyleIdx="4" presStyleCnt="11"/>
      <dgm:spPr/>
    </dgm:pt>
    <dgm:pt modelId="{FB8CF28F-61C6-46EE-9F8F-5FEBC92BCA30}" type="pres">
      <dgm:prSet presAssocID="{C396129C-6F6D-483D-8804-CDA82D7784E6}" presName="vert1" presStyleCnt="0"/>
      <dgm:spPr/>
    </dgm:pt>
    <dgm:pt modelId="{FEC71D7B-1433-4DAD-9BC9-A9CA39F494A2}" type="pres">
      <dgm:prSet presAssocID="{19FDFB1B-DDEA-40E2-A8D9-06D26DD581A7}" presName="thickLine" presStyleLbl="alignNode1" presStyleIdx="5" presStyleCnt="11"/>
      <dgm:spPr/>
    </dgm:pt>
    <dgm:pt modelId="{B84E9B4F-86BB-4E44-A4E5-934A6097B3CD}" type="pres">
      <dgm:prSet presAssocID="{19FDFB1B-DDEA-40E2-A8D9-06D26DD581A7}" presName="horz1" presStyleCnt="0"/>
      <dgm:spPr/>
    </dgm:pt>
    <dgm:pt modelId="{BC07E0A2-C561-4919-8EF5-03126FA1CA37}" type="pres">
      <dgm:prSet presAssocID="{19FDFB1B-DDEA-40E2-A8D9-06D26DD581A7}" presName="tx1" presStyleLbl="revTx" presStyleIdx="5" presStyleCnt="11"/>
      <dgm:spPr/>
    </dgm:pt>
    <dgm:pt modelId="{8BC76ABF-30C9-47B5-B7CD-E57B370DC074}" type="pres">
      <dgm:prSet presAssocID="{19FDFB1B-DDEA-40E2-A8D9-06D26DD581A7}" presName="vert1" presStyleCnt="0"/>
      <dgm:spPr/>
    </dgm:pt>
    <dgm:pt modelId="{6A4AF827-D48F-4A7F-817A-BD8DC7970487}" type="pres">
      <dgm:prSet presAssocID="{54402EDD-A62E-4CF5-97C3-C6055188DDCD}" presName="thickLine" presStyleLbl="alignNode1" presStyleIdx="6" presStyleCnt="11"/>
      <dgm:spPr/>
    </dgm:pt>
    <dgm:pt modelId="{7CAAA903-E270-46D4-871A-5848D92F5BCA}" type="pres">
      <dgm:prSet presAssocID="{54402EDD-A62E-4CF5-97C3-C6055188DDCD}" presName="horz1" presStyleCnt="0"/>
      <dgm:spPr/>
    </dgm:pt>
    <dgm:pt modelId="{EC577089-7F11-4FFD-8B71-AC58E894EAAA}" type="pres">
      <dgm:prSet presAssocID="{54402EDD-A62E-4CF5-97C3-C6055188DDCD}" presName="tx1" presStyleLbl="revTx" presStyleIdx="6" presStyleCnt="11"/>
      <dgm:spPr/>
    </dgm:pt>
    <dgm:pt modelId="{DA08A61A-677E-4023-B8F9-6B8F1329281F}" type="pres">
      <dgm:prSet presAssocID="{54402EDD-A62E-4CF5-97C3-C6055188DDCD}" presName="vert1" presStyleCnt="0"/>
      <dgm:spPr/>
    </dgm:pt>
    <dgm:pt modelId="{76BFB57D-0E7D-46C8-860F-776201DB020D}" type="pres">
      <dgm:prSet presAssocID="{B11D697A-6131-4D1A-838A-202CBA9B88EA}" presName="thickLine" presStyleLbl="alignNode1" presStyleIdx="7" presStyleCnt="11"/>
      <dgm:spPr/>
    </dgm:pt>
    <dgm:pt modelId="{1F4A01ED-7954-4AC7-8870-FEAC577086AC}" type="pres">
      <dgm:prSet presAssocID="{B11D697A-6131-4D1A-838A-202CBA9B88EA}" presName="horz1" presStyleCnt="0"/>
      <dgm:spPr/>
    </dgm:pt>
    <dgm:pt modelId="{99639AD6-3EFF-45B5-8A4F-FC6627B4C4D5}" type="pres">
      <dgm:prSet presAssocID="{B11D697A-6131-4D1A-838A-202CBA9B88EA}" presName="tx1" presStyleLbl="revTx" presStyleIdx="7" presStyleCnt="11"/>
      <dgm:spPr/>
    </dgm:pt>
    <dgm:pt modelId="{1976EB6D-CDCA-4FDC-8DD0-DBA6C41D7D5E}" type="pres">
      <dgm:prSet presAssocID="{B11D697A-6131-4D1A-838A-202CBA9B88EA}" presName="vert1" presStyleCnt="0"/>
      <dgm:spPr/>
    </dgm:pt>
    <dgm:pt modelId="{23221E2E-A573-4712-8AC3-AE13C884B747}" type="pres">
      <dgm:prSet presAssocID="{CC2DDDD0-8849-4B7E-B41E-7EEDE4405B25}" presName="thickLine" presStyleLbl="alignNode1" presStyleIdx="8" presStyleCnt="11"/>
      <dgm:spPr/>
    </dgm:pt>
    <dgm:pt modelId="{7D817B58-AB1A-4CC4-B8FF-913F2E9F21B5}" type="pres">
      <dgm:prSet presAssocID="{CC2DDDD0-8849-4B7E-B41E-7EEDE4405B25}" presName="horz1" presStyleCnt="0"/>
      <dgm:spPr/>
    </dgm:pt>
    <dgm:pt modelId="{13A4F3BC-3693-4264-A40E-A80E1F903DDB}" type="pres">
      <dgm:prSet presAssocID="{CC2DDDD0-8849-4B7E-B41E-7EEDE4405B25}" presName="tx1" presStyleLbl="revTx" presStyleIdx="8" presStyleCnt="11"/>
      <dgm:spPr/>
    </dgm:pt>
    <dgm:pt modelId="{D2173F33-88E8-40D8-89F2-0DE442E71D47}" type="pres">
      <dgm:prSet presAssocID="{CC2DDDD0-8849-4B7E-B41E-7EEDE4405B25}" presName="vert1" presStyleCnt="0"/>
      <dgm:spPr/>
    </dgm:pt>
    <dgm:pt modelId="{8906D57F-4603-42F3-B539-611F80D8B3FF}" type="pres">
      <dgm:prSet presAssocID="{5CF1F397-07B1-46B3-B75C-8199681587EE}" presName="thickLine" presStyleLbl="alignNode1" presStyleIdx="9" presStyleCnt="11"/>
      <dgm:spPr/>
    </dgm:pt>
    <dgm:pt modelId="{9E976C45-40F3-4333-9390-1A8E4CB2A8EE}" type="pres">
      <dgm:prSet presAssocID="{5CF1F397-07B1-46B3-B75C-8199681587EE}" presName="horz1" presStyleCnt="0"/>
      <dgm:spPr/>
    </dgm:pt>
    <dgm:pt modelId="{294B491B-03FF-4494-A91E-4E4C6FC983F4}" type="pres">
      <dgm:prSet presAssocID="{5CF1F397-07B1-46B3-B75C-8199681587EE}" presName="tx1" presStyleLbl="revTx" presStyleIdx="9" presStyleCnt="11"/>
      <dgm:spPr/>
    </dgm:pt>
    <dgm:pt modelId="{69EB0970-DEAF-40B4-91D6-B8C8EA34640A}" type="pres">
      <dgm:prSet presAssocID="{5CF1F397-07B1-46B3-B75C-8199681587EE}" presName="vert1" presStyleCnt="0"/>
      <dgm:spPr/>
    </dgm:pt>
    <dgm:pt modelId="{9165DC6B-FFC3-47DE-8419-010C6AE7DCC1}" type="pres">
      <dgm:prSet presAssocID="{1375BA05-2243-4BAC-92F5-B41E65EA582C}" presName="thickLine" presStyleLbl="alignNode1" presStyleIdx="10" presStyleCnt="11"/>
      <dgm:spPr/>
    </dgm:pt>
    <dgm:pt modelId="{0BF41914-0A91-4601-8161-F0024174EA30}" type="pres">
      <dgm:prSet presAssocID="{1375BA05-2243-4BAC-92F5-B41E65EA582C}" presName="horz1" presStyleCnt="0"/>
      <dgm:spPr/>
    </dgm:pt>
    <dgm:pt modelId="{6136C5FB-DFC0-414D-AA14-5F335F51CC93}" type="pres">
      <dgm:prSet presAssocID="{1375BA05-2243-4BAC-92F5-B41E65EA582C}" presName="tx1" presStyleLbl="revTx" presStyleIdx="10" presStyleCnt="11"/>
      <dgm:spPr/>
    </dgm:pt>
    <dgm:pt modelId="{1B3EA10D-7501-4AC2-8A88-04B617A1F91B}" type="pres">
      <dgm:prSet presAssocID="{1375BA05-2243-4BAC-92F5-B41E65EA582C}" presName="vert1" presStyleCnt="0"/>
      <dgm:spPr/>
    </dgm:pt>
  </dgm:ptLst>
  <dgm:cxnLst>
    <dgm:cxn modelId="{2A58A713-30A6-4AF7-9AD8-D4568299AC92}" type="presOf" srcId="{A1F3173E-701E-426E-B685-6F874EA94487}" destId="{330A25EE-422E-4FD7-8D8F-C4251569371D}" srcOrd="0" destOrd="0" presId="urn:microsoft.com/office/officeart/2008/layout/LinedList"/>
    <dgm:cxn modelId="{0B618F1A-0FCC-4F84-AF08-2220D74465A3}" type="presOf" srcId="{C396129C-6F6D-483D-8804-CDA82D7784E6}" destId="{27AEF0E9-B4F5-4367-87AA-47117623D82A}" srcOrd="0" destOrd="0" presId="urn:microsoft.com/office/officeart/2008/layout/LinedList"/>
    <dgm:cxn modelId="{BD18AF24-02EB-40A8-8742-4DDC9FF0050D}" srcId="{4595F06F-9620-4B00-8401-AB586D4338E0}" destId="{C396129C-6F6D-483D-8804-CDA82D7784E6}" srcOrd="4" destOrd="0" parTransId="{F0CFD531-F1FB-46F6-BB88-67E39B7EACDC}" sibTransId="{7595CF63-D317-4D17-838A-85805D136A80}"/>
    <dgm:cxn modelId="{C813843E-7498-4B7A-9C69-41793AF3ACAB}" type="presOf" srcId="{FE400A98-CDA3-4EC8-92CF-C1782F0DE02C}" destId="{CAEBDBF7-3417-43B2-A679-EE11BB6401C3}" srcOrd="0" destOrd="0" presId="urn:microsoft.com/office/officeart/2008/layout/LinedList"/>
    <dgm:cxn modelId="{F896913E-A45C-44FD-B88E-5397DBC7C476}" type="presOf" srcId="{4595F06F-9620-4B00-8401-AB586D4338E0}" destId="{93774174-AED8-41C8-A20A-5D6833F79211}" srcOrd="0" destOrd="0" presId="urn:microsoft.com/office/officeart/2008/layout/LinedList"/>
    <dgm:cxn modelId="{E163E65D-6240-4F44-9AC2-BE1394CE73DF}" type="presOf" srcId="{1375BA05-2243-4BAC-92F5-B41E65EA582C}" destId="{6136C5FB-DFC0-414D-AA14-5F335F51CC93}" srcOrd="0" destOrd="0" presId="urn:microsoft.com/office/officeart/2008/layout/LinedList"/>
    <dgm:cxn modelId="{0B114662-64AB-46DA-82C9-E124C9DFA5AC}" type="presOf" srcId="{19FDFB1B-DDEA-40E2-A8D9-06D26DD581A7}" destId="{BC07E0A2-C561-4919-8EF5-03126FA1CA37}" srcOrd="0" destOrd="0" presId="urn:microsoft.com/office/officeart/2008/layout/LinedList"/>
    <dgm:cxn modelId="{20637C44-66CA-4E05-92FA-38EACB66F839}" srcId="{4595F06F-9620-4B00-8401-AB586D4338E0}" destId="{5CF1F397-07B1-46B3-B75C-8199681587EE}" srcOrd="9" destOrd="0" parTransId="{07075355-EB16-41E3-9D72-0FB759387D0A}" sibTransId="{BBEFE91F-D353-4AEB-A12A-113FC5531DEF}"/>
    <dgm:cxn modelId="{5779FD4C-0A39-4123-97D4-55B5D79E7819}" srcId="{4595F06F-9620-4B00-8401-AB586D4338E0}" destId="{54402EDD-A62E-4CF5-97C3-C6055188DDCD}" srcOrd="6" destOrd="0" parTransId="{E8B3BB37-0079-4CDD-B319-E650CBCB4501}" sibTransId="{93F2D3F5-F9DD-4F9C-A365-860E98BC99E4}"/>
    <dgm:cxn modelId="{B504786D-6B4E-4B16-A3F4-987521721952}" srcId="{4595F06F-9620-4B00-8401-AB586D4338E0}" destId="{B11D697A-6131-4D1A-838A-202CBA9B88EA}" srcOrd="7" destOrd="0" parTransId="{0E30399A-5967-4812-9A25-7D54A9165BFD}" sibTransId="{A575DED2-02C0-44F3-944A-ECD4DB1EB7E2}"/>
    <dgm:cxn modelId="{8679C56E-B85A-4BA0-B70E-76B36AA0EFC2}" type="presOf" srcId="{54402EDD-A62E-4CF5-97C3-C6055188DDCD}" destId="{EC577089-7F11-4FFD-8B71-AC58E894EAAA}" srcOrd="0" destOrd="0" presId="urn:microsoft.com/office/officeart/2008/layout/LinedList"/>
    <dgm:cxn modelId="{F37A2651-5265-4E22-BCD7-5D21EACF476B}" type="presOf" srcId="{B11D697A-6131-4D1A-838A-202CBA9B88EA}" destId="{99639AD6-3EFF-45B5-8A4F-FC6627B4C4D5}" srcOrd="0" destOrd="0" presId="urn:microsoft.com/office/officeart/2008/layout/LinedList"/>
    <dgm:cxn modelId="{32CEE651-398D-497B-BF76-434BABBB72C3}" type="presOf" srcId="{5CF1F397-07B1-46B3-B75C-8199681587EE}" destId="{294B491B-03FF-4494-A91E-4E4C6FC983F4}" srcOrd="0" destOrd="0" presId="urn:microsoft.com/office/officeart/2008/layout/LinedList"/>
    <dgm:cxn modelId="{47C6A558-C3E5-4DD7-9094-0E384A178916}" srcId="{4595F06F-9620-4B00-8401-AB586D4338E0}" destId="{FE400A98-CDA3-4EC8-92CF-C1782F0DE02C}" srcOrd="1" destOrd="0" parTransId="{D00C2D63-2E15-46AA-A33D-1A3276208956}" sibTransId="{4841C0F3-0247-4186-9FB2-5E515A37ED88}"/>
    <dgm:cxn modelId="{E1ED845A-0723-4F12-826F-AF49BCC59101}" srcId="{4595F06F-9620-4B00-8401-AB586D4338E0}" destId="{3C64E810-5122-4B58-8966-E79070BF8047}" srcOrd="0" destOrd="0" parTransId="{6E097758-D910-4050-BBFA-5C8FB1E22CB8}" sibTransId="{8412967F-168D-459B-9A45-623BC49DF484}"/>
    <dgm:cxn modelId="{B44CED84-628F-4347-91B1-EB30D197412F}" srcId="{4595F06F-9620-4B00-8401-AB586D4338E0}" destId="{D6CDE314-9DDB-4570-A914-D8822E581BB1}" srcOrd="3" destOrd="0" parTransId="{EB66965D-91FC-4F65-AC93-CE92D13FE4E8}" sibTransId="{BCDAC61F-2B51-4693-8778-AD00488FD7CE}"/>
    <dgm:cxn modelId="{4D655894-BFD5-4FE0-B45E-665C87681B2C}" srcId="{4595F06F-9620-4B00-8401-AB586D4338E0}" destId="{CC2DDDD0-8849-4B7E-B41E-7EEDE4405B25}" srcOrd="8" destOrd="0" parTransId="{129385EC-34CF-4518-A94C-365CB274D759}" sibTransId="{075D1977-FCAE-4405-BEB8-E08BFAF6E356}"/>
    <dgm:cxn modelId="{5BB4279D-1944-439D-B7E0-82E977C52B20}" srcId="{4595F06F-9620-4B00-8401-AB586D4338E0}" destId="{A1F3173E-701E-426E-B685-6F874EA94487}" srcOrd="2" destOrd="0" parTransId="{4E6D56EC-E071-4B2D-911C-36B1DA2BA581}" sibTransId="{28878280-EA69-45D4-9A92-91AA83ABE34A}"/>
    <dgm:cxn modelId="{1EC9F2AD-A9AD-4A78-8A63-AEDD65CD5A9C}" srcId="{4595F06F-9620-4B00-8401-AB586D4338E0}" destId="{1375BA05-2243-4BAC-92F5-B41E65EA582C}" srcOrd="10" destOrd="0" parTransId="{600ADA80-52BE-4863-94F6-FB803E8A3806}" sibTransId="{336C9B7A-F49C-45F6-B537-60B529B68AB1}"/>
    <dgm:cxn modelId="{087395B3-7F4A-4633-944D-1F36A54C0779}" type="presOf" srcId="{3C64E810-5122-4B58-8966-E79070BF8047}" destId="{6E8DC6BA-D0B1-40E3-8A56-ACF0219C2D9A}" srcOrd="0" destOrd="0" presId="urn:microsoft.com/office/officeart/2008/layout/LinedList"/>
    <dgm:cxn modelId="{77EDF8E2-ABB0-40FA-9AB1-7618B758F601}" type="presOf" srcId="{D6CDE314-9DDB-4570-A914-D8822E581BB1}" destId="{E75FE6AC-7E95-4172-8C1F-0825C5F6F069}" srcOrd="0" destOrd="0" presId="urn:microsoft.com/office/officeart/2008/layout/LinedList"/>
    <dgm:cxn modelId="{BF2357E9-354F-4B88-AB58-73CD52D47D93}" srcId="{4595F06F-9620-4B00-8401-AB586D4338E0}" destId="{19FDFB1B-DDEA-40E2-A8D9-06D26DD581A7}" srcOrd="5" destOrd="0" parTransId="{F9117135-7C08-4F1C-999B-F4EF8D41EB3D}" sibTransId="{F9DE8E39-E5AC-4009-8709-01AC678CE5A3}"/>
    <dgm:cxn modelId="{E88329FD-6EE4-46AD-82BA-7A33DCE3A4C2}" type="presOf" srcId="{CC2DDDD0-8849-4B7E-B41E-7EEDE4405B25}" destId="{13A4F3BC-3693-4264-A40E-A80E1F903DDB}" srcOrd="0" destOrd="0" presId="urn:microsoft.com/office/officeart/2008/layout/LinedList"/>
    <dgm:cxn modelId="{5598F662-742D-4077-85C1-2A9512B664F7}" type="presParOf" srcId="{93774174-AED8-41C8-A20A-5D6833F79211}" destId="{E8A89E55-906E-4C7A-B651-66978894A9B8}" srcOrd="0" destOrd="0" presId="urn:microsoft.com/office/officeart/2008/layout/LinedList"/>
    <dgm:cxn modelId="{4CFB7706-EEAD-40FA-AAE0-94E7E92F63AC}" type="presParOf" srcId="{93774174-AED8-41C8-A20A-5D6833F79211}" destId="{D0E220CE-C292-4837-B314-0C66380E829E}" srcOrd="1" destOrd="0" presId="urn:microsoft.com/office/officeart/2008/layout/LinedList"/>
    <dgm:cxn modelId="{F1D27EBC-7252-4FE2-841E-9DFB4EFC9083}" type="presParOf" srcId="{D0E220CE-C292-4837-B314-0C66380E829E}" destId="{6E8DC6BA-D0B1-40E3-8A56-ACF0219C2D9A}" srcOrd="0" destOrd="0" presId="urn:microsoft.com/office/officeart/2008/layout/LinedList"/>
    <dgm:cxn modelId="{7696663F-1D01-4978-AB3C-E6000D8F22D5}" type="presParOf" srcId="{D0E220CE-C292-4837-B314-0C66380E829E}" destId="{8E58F532-0D1E-4F67-A068-9E39637EAD18}" srcOrd="1" destOrd="0" presId="urn:microsoft.com/office/officeart/2008/layout/LinedList"/>
    <dgm:cxn modelId="{C8E3F2E2-E410-4F19-9C4D-E16CD000C655}" type="presParOf" srcId="{93774174-AED8-41C8-A20A-5D6833F79211}" destId="{E2DE8678-ED72-491A-AFD6-412536E0D934}" srcOrd="2" destOrd="0" presId="urn:microsoft.com/office/officeart/2008/layout/LinedList"/>
    <dgm:cxn modelId="{07351719-FE23-4E7C-83DB-FD8E25994534}" type="presParOf" srcId="{93774174-AED8-41C8-A20A-5D6833F79211}" destId="{908913E8-23EE-4082-A133-6B3EEF208EDD}" srcOrd="3" destOrd="0" presId="urn:microsoft.com/office/officeart/2008/layout/LinedList"/>
    <dgm:cxn modelId="{13C47660-01C5-4015-BE4E-98208EAD7692}" type="presParOf" srcId="{908913E8-23EE-4082-A133-6B3EEF208EDD}" destId="{CAEBDBF7-3417-43B2-A679-EE11BB6401C3}" srcOrd="0" destOrd="0" presId="urn:microsoft.com/office/officeart/2008/layout/LinedList"/>
    <dgm:cxn modelId="{61BE5FFC-ADA4-49F7-911A-F00E1471595A}" type="presParOf" srcId="{908913E8-23EE-4082-A133-6B3EEF208EDD}" destId="{12DAEF00-ED85-4D0F-A07A-C589A6ABB15B}" srcOrd="1" destOrd="0" presId="urn:microsoft.com/office/officeart/2008/layout/LinedList"/>
    <dgm:cxn modelId="{A78D9235-0750-4F86-9A80-07810749721B}" type="presParOf" srcId="{93774174-AED8-41C8-A20A-5D6833F79211}" destId="{FC7EE33C-985F-4105-81D7-48336D2F2D54}" srcOrd="4" destOrd="0" presId="urn:microsoft.com/office/officeart/2008/layout/LinedList"/>
    <dgm:cxn modelId="{1D7D3B60-BAC8-4CD5-A73D-44B7CCE9222F}" type="presParOf" srcId="{93774174-AED8-41C8-A20A-5D6833F79211}" destId="{D842717F-926D-43D6-B05C-1C3C291DAC66}" srcOrd="5" destOrd="0" presId="urn:microsoft.com/office/officeart/2008/layout/LinedList"/>
    <dgm:cxn modelId="{22FE267E-ED50-46BB-8FBD-AF6E78BA89FC}" type="presParOf" srcId="{D842717F-926D-43D6-B05C-1C3C291DAC66}" destId="{330A25EE-422E-4FD7-8D8F-C4251569371D}" srcOrd="0" destOrd="0" presId="urn:microsoft.com/office/officeart/2008/layout/LinedList"/>
    <dgm:cxn modelId="{35C279BD-46D1-4D9A-9EF4-EC60A1F11DE0}" type="presParOf" srcId="{D842717F-926D-43D6-B05C-1C3C291DAC66}" destId="{BD615213-CA4D-4F5A-8684-8082BF4A213C}" srcOrd="1" destOrd="0" presId="urn:microsoft.com/office/officeart/2008/layout/LinedList"/>
    <dgm:cxn modelId="{2F16BC0F-E270-4478-825C-61B56AE03A11}" type="presParOf" srcId="{93774174-AED8-41C8-A20A-5D6833F79211}" destId="{840D6560-AEE1-4392-8014-784E1DCFA043}" srcOrd="6" destOrd="0" presId="urn:microsoft.com/office/officeart/2008/layout/LinedList"/>
    <dgm:cxn modelId="{AC6BE34C-A064-4F9F-9CFB-EC0DBC1608F6}" type="presParOf" srcId="{93774174-AED8-41C8-A20A-5D6833F79211}" destId="{5F216B2B-A781-4507-99B9-7DD151DB5060}" srcOrd="7" destOrd="0" presId="urn:microsoft.com/office/officeart/2008/layout/LinedList"/>
    <dgm:cxn modelId="{701F2CF8-4FA1-4CAF-97F1-51754BB1CB10}" type="presParOf" srcId="{5F216B2B-A781-4507-99B9-7DD151DB5060}" destId="{E75FE6AC-7E95-4172-8C1F-0825C5F6F069}" srcOrd="0" destOrd="0" presId="urn:microsoft.com/office/officeart/2008/layout/LinedList"/>
    <dgm:cxn modelId="{45299154-5205-4A8B-AB5B-D856BD15420A}" type="presParOf" srcId="{5F216B2B-A781-4507-99B9-7DD151DB5060}" destId="{31F3EC6A-A746-4F80-A0C5-1CAD72E8CD49}" srcOrd="1" destOrd="0" presId="urn:microsoft.com/office/officeart/2008/layout/LinedList"/>
    <dgm:cxn modelId="{D79CC1A7-5A10-4720-A71B-9D6F5268E3AC}" type="presParOf" srcId="{93774174-AED8-41C8-A20A-5D6833F79211}" destId="{93A181F3-0133-49B9-818F-3DBE61CD3A42}" srcOrd="8" destOrd="0" presId="urn:microsoft.com/office/officeart/2008/layout/LinedList"/>
    <dgm:cxn modelId="{5A27F7F8-E9F9-4A0D-AD90-037AE359593E}" type="presParOf" srcId="{93774174-AED8-41C8-A20A-5D6833F79211}" destId="{898A1EAC-6DAB-4F4B-9BB4-0A405814659F}" srcOrd="9" destOrd="0" presId="urn:microsoft.com/office/officeart/2008/layout/LinedList"/>
    <dgm:cxn modelId="{695CA6F8-5E96-47A3-A10A-F7A6504CEAEE}" type="presParOf" srcId="{898A1EAC-6DAB-4F4B-9BB4-0A405814659F}" destId="{27AEF0E9-B4F5-4367-87AA-47117623D82A}" srcOrd="0" destOrd="0" presId="urn:microsoft.com/office/officeart/2008/layout/LinedList"/>
    <dgm:cxn modelId="{25F06AD1-E90C-4119-9674-518F97CCD9D2}" type="presParOf" srcId="{898A1EAC-6DAB-4F4B-9BB4-0A405814659F}" destId="{FB8CF28F-61C6-46EE-9F8F-5FEBC92BCA30}" srcOrd="1" destOrd="0" presId="urn:microsoft.com/office/officeart/2008/layout/LinedList"/>
    <dgm:cxn modelId="{03229F46-8C75-4A3E-84DB-672EC3E13E7C}" type="presParOf" srcId="{93774174-AED8-41C8-A20A-5D6833F79211}" destId="{FEC71D7B-1433-4DAD-9BC9-A9CA39F494A2}" srcOrd="10" destOrd="0" presId="urn:microsoft.com/office/officeart/2008/layout/LinedList"/>
    <dgm:cxn modelId="{8D9BA391-D492-412E-9CE1-C4369AB6EB42}" type="presParOf" srcId="{93774174-AED8-41C8-A20A-5D6833F79211}" destId="{B84E9B4F-86BB-4E44-A4E5-934A6097B3CD}" srcOrd="11" destOrd="0" presId="urn:microsoft.com/office/officeart/2008/layout/LinedList"/>
    <dgm:cxn modelId="{8E616C71-8094-4392-9DFC-859801A85B2A}" type="presParOf" srcId="{B84E9B4F-86BB-4E44-A4E5-934A6097B3CD}" destId="{BC07E0A2-C561-4919-8EF5-03126FA1CA37}" srcOrd="0" destOrd="0" presId="urn:microsoft.com/office/officeart/2008/layout/LinedList"/>
    <dgm:cxn modelId="{3B25AD44-942F-4F4B-A792-2640E7755B3E}" type="presParOf" srcId="{B84E9B4F-86BB-4E44-A4E5-934A6097B3CD}" destId="{8BC76ABF-30C9-47B5-B7CD-E57B370DC074}" srcOrd="1" destOrd="0" presId="urn:microsoft.com/office/officeart/2008/layout/LinedList"/>
    <dgm:cxn modelId="{C7195181-093D-4B5D-8B5B-56E9314E94CE}" type="presParOf" srcId="{93774174-AED8-41C8-A20A-5D6833F79211}" destId="{6A4AF827-D48F-4A7F-817A-BD8DC7970487}" srcOrd="12" destOrd="0" presId="urn:microsoft.com/office/officeart/2008/layout/LinedList"/>
    <dgm:cxn modelId="{6F632AFA-E59D-42EC-9A0A-0120ABF46DD6}" type="presParOf" srcId="{93774174-AED8-41C8-A20A-5D6833F79211}" destId="{7CAAA903-E270-46D4-871A-5848D92F5BCA}" srcOrd="13" destOrd="0" presId="urn:microsoft.com/office/officeart/2008/layout/LinedList"/>
    <dgm:cxn modelId="{AEF7076A-2A52-4DA2-91D2-9FD671D63605}" type="presParOf" srcId="{7CAAA903-E270-46D4-871A-5848D92F5BCA}" destId="{EC577089-7F11-4FFD-8B71-AC58E894EAAA}" srcOrd="0" destOrd="0" presId="urn:microsoft.com/office/officeart/2008/layout/LinedList"/>
    <dgm:cxn modelId="{96D1D18A-22D2-4326-8689-0AA21281EDDF}" type="presParOf" srcId="{7CAAA903-E270-46D4-871A-5848D92F5BCA}" destId="{DA08A61A-677E-4023-B8F9-6B8F1329281F}" srcOrd="1" destOrd="0" presId="urn:microsoft.com/office/officeart/2008/layout/LinedList"/>
    <dgm:cxn modelId="{2399BE65-0721-4E33-A85C-ADE57D8E5B8A}" type="presParOf" srcId="{93774174-AED8-41C8-A20A-5D6833F79211}" destId="{76BFB57D-0E7D-46C8-860F-776201DB020D}" srcOrd="14" destOrd="0" presId="urn:microsoft.com/office/officeart/2008/layout/LinedList"/>
    <dgm:cxn modelId="{BE62542F-7405-4E6E-9AA3-31FE32689DA3}" type="presParOf" srcId="{93774174-AED8-41C8-A20A-5D6833F79211}" destId="{1F4A01ED-7954-4AC7-8870-FEAC577086AC}" srcOrd="15" destOrd="0" presId="urn:microsoft.com/office/officeart/2008/layout/LinedList"/>
    <dgm:cxn modelId="{77CD8A2C-2E57-4386-8919-A07C4A20F8E9}" type="presParOf" srcId="{1F4A01ED-7954-4AC7-8870-FEAC577086AC}" destId="{99639AD6-3EFF-45B5-8A4F-FC6627B4C4D5}" srcOrd="0" destOrd="0" presId="urn:microsoft.com/office/officeart/2008/layout/LinedList"/>
    <dgm:cxn modelId="{9BD35462-A781-4173-9729-C7D1060BEEEC}" type="presParOf" srcId="{1F4A01ED-7954-4AC7-8870-FEAC577086AC}" destId="{1976EB6D-CDCA-4FDC-8DD0-DBA6C41D7D5E}" srcOrd="1" destOrd="0" presId="urn:microsoft.com/office/officeart/2008/layout/LinedList"/>
    <dgm:cxn modelId="{7876E427-8040-4267-AB22-DA5D8DF2B952}" type="presParOf" srcId="{93774174-AED8-41C8-A20A-5D6833F79211}" destId="{23221E2E-A573-4712-8AC3-AE13C884B747}" srcOrd="16" destOrd="0" presId="urn:microsoft.com/office/officeart/2008/layout/LinedList"/>
    <dgm:cxn modelId="{E4B4D1F1-E429-4D8A-87C2-3BA889A87808}" type="presParOf" srcId="{93774174-AED8-41C8-A20A-5D6833F79211}" destId="{7D817B58-AB1A-4CC4-B8FF-913F2E9F21B5}" srcOrd="17" destOrd="0" presId="urn:microsoft.com/office/officeart/2008/layout/LinedList"/>
    <dgm:cxn modelId="{38942A60-CCB4-4146-B31B-114D31124A52}" type="presParOf" srcId="{7D817B58-AB1A-4CC4-B8FF-913F2E9F21B5}" destId="{13A4F3BC-3693-4264-A40E-A80E1F903DDB}" srcOrd="0" destOrd="0" presId="urn:microsoft.com/office/officeart/2008/layout/LinedList"/>
    <dgm:cxn modelId="{6AA2C52F-33EC-4B25-A937-ABFCE171CE19}" type="presParOf" srcId="{7D817B58-AB1A-4CC4-B8FF-913F2E9F21B5}" destId="{D2173F33-88E8-40D8-89F2-0DE442E71D47}" srcOrd="1" destOrd="0" presId="urn:microsoft.com/office/officeart/2008/layout/LinedList"/>
    <dgm:cxn modelId="{F268B8F0-96A8-4745-AAD4-699CAC3D7FF2}" type="presParOf" srcId="{93774174-AED8-41C8-A20A-5D6833F79211}" destId="{8906D57F-4603-42F3-B539-611F80D8B3FF}" srcOrd="18" destOrd="0" presId="urn:microsoft.com/office/officeart/2008/layout/LinedList"/>
    <dgm:cxn modelId="{3DC11FCB-E8D3-42F0-8966-F7AEDACFD71F}" type="presParOf" srcId="{93774174-AED8-41C8-A20A-5D6833F79211}" destId="{9E976C45-40F3-4333-9390-1A8E4CB2A8EE}" srcOrd="19" destOrd="0" presId="urn:microsoft.com/office/officeart/2008/layout/LinedList"/>
    <dgm:cxn modelId="{64FB8458-4F27-4AA7-979B-5950A1DB360B}" type="presParOf" srcId="{9E976C45-40F3-4333-9390-1A8E4CB2A8EE}" destId="{294B491B-03FF-4494-A91E-4E4C6FC983F4}" srcOrd="0" destOrd="0" presId="urn:microsoft.com/office/officeart/2008/layout/LinedList"/>
    <dgm:cxn modelId="{36CBFB93-B816-4A37-B261-F4C38A0E8C07}" type="presParOf" srcId="{9E976C45-40F3-4333-9390-1A8E4CB2A8EE}" destId="{69EB0970-DEAF-40B4-91D6-B8C8EA34640A}" srcOrd="1" destOrd="0" presId="urn:microsoft.com/office/officeart/2008/layout/LinedList"/>
    <dgm:cxn modelId="{ED6658FE-16DB-426A-B5A9-EC3B295831D9}" type="presParOf" srcId="{93774174-AED8-41C8-A20A-5D6833F79211}" destId="{9165DC6B-FFC3-47DE-8419-010C6AE7DCC1}" srcOrd="20" destOrd="0" presId="urn:microsoft.com/office/officeart/2008/layout/LinedList"/>
    <dgm:cxn modelId="{D5310623-A3D2-4A91-A227-5612A0CE1B84}" type="presParOf" srcId="{93774174-AED8-41C8-A20A-5D6833F79211}" destId="{0BF41914-0A91-4601-8161-F0024174EA30}" srcOrd="21" destOrd="0" presId="urn:microsoft.com/office/officeart/2008/layout/LinedList"/>
    <dgm:cxn modelId="{2A50EE54-055D-4840-A46A-8D5F990EC4C9}" type="presParOf" srcId="{0BF41914-0A91-4601-8161-F0024174EA30}" destId="{6136C5FB-DFC0-414D-AA14-5F335F51CC93}" srcOrd="0" destOrd="0" presId="urn:microsoft.com/office/officeart/2008/layout/LinedList"/>
    <dgm:cxn modelId="{B8BE9DB1-99D3-44B1-A937-D82C48EC2872}" type="presParOf" srcId="{0BF41914-0A91-4601-8161-F0024174EA30}" destId="{1B3EA10D-7501-4AC2-8A88-04B617A1F91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B22649-0773-4132-9694-36DD567E470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35A290-8CB7-4613-A930-86C42D0E9C00}">
      <dgm:prSet/>
      <dgm:spPr/>
      <dgm:t>
        <a:bodyPr/>
        <a:lstStyle/>
        <a:p>
          <a:r>
            <a:rPr lang="en-GB"/>
            <a:t>The systematic review was written in accordance with the PRISMA statement.</a:t>
          </a:r>
          <a:endParaRPr lang="en-US"/>
        </a:p>
      </dgm:t>
    </dgm:pt>
    <dgm:pt modelId="{ED6CD464-8634-447F-8897-49DA79155545}" type="parTrans" cxnId="{50232B2A-4FC7-4B79-9AC6-034AF18377BF}">
      <dgm:prSet/>
      <dgm:spPr/>
      <dgm:t>
        <a:bodyPr/>
        <a:lstStyle/>
        <a:p>
          <a:endParaRPr lang="en-US"/>
        </a:p>
      </dgm:t>
    </dgm:pt>
    <dgm:pt modelId="{E5B4D729-9F6F-4D84-AE50-E7DE7656869E}" type="sibTrans" cxnId="{50232B2A-4FC7-4B79-9AC6-034AF18377BF}">
      <dgm:prSet/>
      <dgm:spPr/>
      <dgm:t>
        <a:bodyPr/>
        <a:lstStyle/>
        <a:p>
          <a:endParaRPr lang="en-US"/>
        </a:p>
      </dgm:t>
    </dgm:pt>
    <dgm:pt modelId="{55EDD82D-9625-44E4-A462-67AC929C2DA8}">
      <dgm:prSet/>
      <dgm:spPr/>
      <dgm:t>
        <a:bodyPr/>
        <a:lstStyle/>
        <a:p>
          <a:r>
            <a:rPr lang="en-GB"/>
            <a:t>Preferred Reporting Items for Systematic Reviews and Meta-Analyses:</a:t>
          </a:r>
          <a:br>
            <a:rPr lang="en-GB"/>
          </a:br>
          <a:r>
            <a:rPr lang="en-GB"/>
            <a:t>PRISMA is an evidence-based minimum set of items for reporting in systematic reviews and meta-analyses. </a:t>
          </a:r>
          <a:endParaRPr lang="en-US"/>
        </a:p>
      </dgm:t>
    </dgm:pt>
    <dgm:pt modelId="{BB9C4DB9-B421-4129-BD8F-28E409AD7D57}" type="parTrans" cxnId="{6BA76860-08D7-41B2-AC89-D459AE994172}">
      <dgm:prSet/>
      <dgm:spPr/>
      <dgm:t>
        <a:bodyPr/>
        <a:lstStyle/>
        <a:p>
          <a:endParaRPr lang="en-US"/>
        </a:p>
      </dgm:t>
    </dgm:pt>
    <dgm:pt modelId="{C87561B7-8958-4987-ADA8-F6BF9D20E4E0}" type="sibTrans" cxnId="{6BA76860-08D7-41B2-AC89-D459AE994172}">
      <dgm:prSet/>
      <dgm:spPr/>
      <dgm:t>
        <a:bodyPr/>
        <a:lstStyle/>
        <a:p>
          <a:endParaRPr lang="en-US"/>
        </a:p>
      </dgm:t>
    </dgm:pt>
    <dgm:pt modelId="{4DAD6507-08F3-4DEB-A1C1-9EA2229A584B}" type="pres">
      <dgm:prSet presAssocID="{00B22649-0773-4132-9694-36DD567E4709}" presName="outerComposite" presStyleCnt="0">
        <dgm:presLayoutVars>
          <dgm:chMax val="5"/>
          <dgm:dir/>
          <dgm:resizeHandles val="exact"/>
        </dgm:presLayoutVars>
      </dgm:prSet>
      <dgm:spPr/>
    </dgm:pt>
    <dgm:pt modelId="{F14E9B27-4077-4532-A8A3-16BE1BC0BAC9}" type="pres">
      <dgm:prSet presAssocID="{00B22649-0773-4132-9694-36DD567E4709}" presName="dummyMaxCanvas" presStyleCnt="0">
        <dgm:presLayoutVars/>
      </dgm:prSet>
      <dgm:spPr/>
    </dgm:pt>
    <dgm:pt modelId="{336CF5CA-0DCF-4231-A039-2DDD9CD5A5F9}" type="pres">
      <dgm:prSet presAssocID="{00B22649-0773-4132-9694-36DD567E4709}" presName="TwoNodes_1" presStyleLbl="node1" presStyleIdx="0" presStyleCnt="2">
        <dgm:presLayoutVars>
          <dgm:bulletEnabled val="1"/>
        </dgm:presLayoutVars>
      </dgm:prSet>
      <dgm:spPr/>
    </dgm:pt>
    <dgm:pt modelId="{9E857B3C-FFA1-4404-AA37-FF2F477ED637}" type="pres">
      <dgm:prSet presAssocID="{00B22649-0773-4132-9694-36DD567E4709}" presName="TwoNodes_2" presStyleLbl="node1" presStyleIdx="1" presStyleCnt="2">
        <dgm:presLayoutVars>
          <dgm:bulletEnabled val="1"/>
        </dgm:presLayoutVars>
      </dgm:prSet>
      <dgm:spPr/>
    </dgm:pt>
    <dgm:pt modelId="{1A7008B5-B119-40D2-9B28-7DA6CAF1FAC0}" type="pres">
      <dgm:prSet presAssocID="{00B22649-0773-4132-9694-36DD567E4709}" presName="TwoConn_1-2" presStyleLbl="fgAccFollowNode1" presStyleIdx="0" presStyleCnt="1">
        <dgm:presLayoutVars>
          <dgm:bulletEnabled val="1"/>
        </dgm:presLayoutVars>
      </dgm:prSet>
      <dgm:spPr/>
    </dgm:pt>
    <dgm:pt modelId="{7692F26A-B3C0-435C-95B1-AA3B3CD9C653}" type="pres">
      <dgm:prSet presAssocID="{00B22649-0773-4132-9694-36DD567E4709}" presName="TwoNodes_1_text" presStyleLbl="node1" presStyleIdx="1" presStyleCnt="2">
        <dgm:presLayoutVars>
          <dgm:bulletEnabled val="1"/>
        </dgm:presLayoutVars>
      </dgm:prSet>
      <dgm:spPr/>
    </dgm:pt>
    <dgm:pt modelId="{B65AF9C6-3B35-4591-8199-3E297C378D31}" type="pres">
      <dgm:prSet presAssocID="{00B22649-0773-4132-9694-36DD567E470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0232B2A-4FC7-4B79-9AC6-034AF18377BF}" srcId="{00B22649-0773-4132-9694-36DD567E4709}" destId="{2D35A290-8CB7-4613-A930-86C42D0E9C00}" srcOrd="0" destOrd="0" parTransId="{ED6CD464-8634-447F-8897-49DA79155545}" sibTransId="{E5B4D729-9F6F-4D84-AE50-E7DE7656869E}"/>
    <dgm:cxn modelId="{7FF90F60-96B9-4979-A222-3A376A711EFC}" type="presOf" srcId="{00B22649-0773-4132-9694-36DD567E4709}" destId="{4DAD6507-08F3-4DEB-A1C1-9EA2229A584B}" srcOrd="0" destOrd="0" presId="urn:microsoft.com/office/officeart/2005/8/layout/vProcess5"/>
    <dgm:cxn modelId="{6BA76860-08D7-41B2-AC89-D459AE994172}" srcId="{00B22649-0773-4132-9694-36DD567E4709}" destId="{55EDD82D-9625-44E4-A462-67AC929C2DA8}" srcOrd="1" destOrd="0" parTransId="{BB9C4DB9-B421-4129-BD8F-28E409AD7D57}" sibTransId="{C87561B7-8958-4987-ADA8-F6BF9D20E4E0}"/>
    <dgm:cxn modelId="{6AA7F843-77C8-4D56-8F42-49685489A5F4}" type="presOf" srcId="{55EDD82D-9625-44E4-A462-67AC929C2DA8}" destId="{B65AF9C6-3B35-4591-8199-3E297C378D31}" srcOrd="1" destOrd="0" presId="urn:microsoft.com/office/officeart/2005/8/layout/vProcess5"/>
    <dgm:cxn modelId="{6F2F0C67-AF88-4A22-B956-815A510F24C3}" type="presOf" srcId="{2D35A290-8CB7-4613-A930-86C42D0E9C00}" destId="{336CF5CA-0DCF-4231-A039-2DDD9CD5A5F9}" srcOrd="0" destOrd="0" presId="urn:microsoft.com/office/officeart/2005/8/layout/vProcess5"/>
    <dgm:cxn modelId="{0505AFA6-0CCF-41FD-9580-25483E3AA870}" type="presOf" srcId="{55EDD82D-9625-44E4-A462-67AC929C2DA8}" destId="{9E857B3C-FFA1-4404-AA37-FF2F477ED637}" srcOrd="0" destOrd="0" presId="urn:microsoft.com/office/officeart/2005/8/layout/vProcess5"/>
    <dgm:cxn modelId="{C845A5D7-E7D3-42D1-90DA-69C82146C01B}" type="presOf" srcId="{E5B4D729-9F6F-4D84-AE50-E7DE7656869E}" destId="{1A7008B5-B119-40D2-9B28-7DA6CAF1FAC0}" srcOrd="0" destOrd="0" presId="urn:microsoft.com/office/officeart/2005/8/layout/vProcess5"/>
    <dgm:cxn modelId="{742693F8-CF30-4C05-849E-A942DAEAE1F4}" type="presOf" srcId="{2D35A290-8CB7-4613-A930-86C42D0E9C00}" destId="{7692F26A-B3C0-435C-95B1-AA3B3CD9C653}" srcOrd="1" destOrd="0" presId="urn:microsoft.com/office/officeart/2005/8/layout/vProcess5"/>
    <dgm:cxn modelId="{DC05B037-75B4-4439-B9E5-48B211E38541}" type="presParOf" srcId="{4DAD6507-08F3-4DEB-A1C1-9EA2229A584B}" destId="{F14E9B27-4077-4532-A8A3-16BE1BC0BAC9}" srcOrd="0" destOrd="0" presId="urn:microsoft.com/office/officeart/2005/8/layout/vProcess5"/>
    <dgm:cxn modelId="{B1CCC73F-D449-470B-9B0D-AFDDEB9566B2}" type="presParOf" srcId="{4DAD6507-08F3-4DEB-A1C1-9EA2229A584B}" destId="{336CF5CA-0DCF-4231-A039-2DDD9CD5A5F9}" srcOrd="1" destOrd="0" presId="urn:microsoft.com/office/officeart/2005/8/layout/vProcess5"/>
    <dgm:cxn modelId="{B41C5B29-36F3-4454-B31E-93A768B1770F}" type="presParOf" srcId="{4DAD6507-08F3-4DEB-A1C1-9EA2229A584B}" destId="{9E857B3C-FFA1-4404-AA37-FF2F477ED637}" srcOrd="2" destOrd="0" presId="urn:microsoft.com/office/officeart/2005/8/layout/vProcess5"/>
    <dgm:cxn modelId="{509630CD-EC09-4D1C-B487-7C556C8FBEF6}" type="presParOf" srcId="{4DAD6507-08F3-4DEB-A1C1-9EA2229A584B}" destId="{1A7008B5-B119-40D2-9B28-7DA6CAF1FAC0}" srcOrd="3" destOrd="0" presId="urn:microsoft.com/office/officeart/2005/8/layout/vProcess5"/>
    <dgm:cxn modelId="{5D869998-BF31-4B8E-8C5C-88D23724BD35}" type="presParOf" srcId="{4DAD6507-08F3-4DEB-A1C1-9EA2229A584B}" destId="{7692F26A-B3C0-435C-95B1-AA3B3CD9C653}" srcOrd="4" destOrd="0" presId="urn:microsoft.com/office/officeart/2005/8/layout/vProcess5"/>
    <dgm:cxn modelId="{FAF8F700-F7A9-4310-B0C7-A4816AAF30F7}" type="presParOf" srcId="{4DAD6507-08F3-4DEB-A1C1-9EA2229A584B}" destId="{B65AF9C6-3B35-4591-8199-3E297C378D3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D67210-0DF9-4FB7-BB1C-FB586162EA6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53A377-8E1E-4301-8011-BF7E119F054A}">
      <dgm:prSet/>
      <dgm:spPr/>
      <dgm:t>
        <a:bodyPr/>
        <a:lstStyle/>
        <a:p>
          <a:r>
            <a:rPr lang="en-GB" dirty="0"/>
            <a:t>Online databases were searched with they keywords “Music” &amp; “Brain”</a:t>
          </a:r>
          <a:endParaRPr lang="en-US" dirty="0"/>
        </a:p>
      </dgm:t>
    </dgm:pt>
    <dgm:pt modelId="{DAFC38B6-4643-4411-8004-2C518405B5C1}" type="parTrans" cxnId="{06087383-EEFA-4C21-B9E4-C29D43D2D27F}">
      <dgm:prSet/>
      <dgm:spPr/>
      <dgm:t>
        <a:bodyPr/>
        <a:lstStyle/>
        <a:p>
          <a:endParaRPr lang="en-US"/>
        </a:p>
      </dgm:t>
    </dgm:pt>
    <dgm:pt modelId="{E356573B-82F6-4029-BBBB-30A28DECF9B7}" type="sibTrans" cxnId="{06087383-EEFA-4C21-B9E4-C29D43D2D27F}">
      <dgm:prSet/>
      <dgm:spPr/>
      <dgm:t>
        <a:bodyPr/>
        <a:lstStyle/>
        <a:p>
          <a:endParaRPr lang="en-US"/>
        </a:p>
      </dgm:t>
    </dgm:pt>
    <dgm:pt modelId="{7D289AEE-FEA0-4D0D-80CC-070CB0E6023E}">
      <dgm:prSet/>
      <dgm:spPr/>
      <dgm:t>
        <a:bodyPr/>
        <a:lstStyle/>
        <a:p>
          <a:r>
            <a:rPr lang="en-GB" dirty="0"/>
            <a:t>After these studies were found the keyword “dementia” was added to those results.</a:t>
          </a:r>
          <a:endParaRPr lang="en-US" dirty="0"/>
        </a:p>
      </dgm:t>
    </dgm:pt>
    <dgm:pt modelId="{5D26A937-4E49-4B21-BB81-CB9B74B254A8}" type="parTrans" cxnId="{2DA17427-35B5-4CE8-A094-B3B353746834}">
      <dgm:prSet/>
      <dgm:spPr/>
      <dgm:t>
        <a:bodyPr/>
        <a:lstStyle/>
        <a:p>
          <a:endParaRPr lang="en-US"/>
        </a:p>
      </dgm:t>
    </dgm:pt>
    <dgm:pt modelId="{A630A69F-2017-4149-BA02-D075C1CE90D1}" type="sibTrans" cxnId="{2DA17427-35B5-4CE8-A094-B3B353746834}">
      <dgm:prSet/>
      <dgm:spPr/>
      <dgm:t>
        <a:bodyPr/>
        <a:lstStyle/>
        <a:p>
          <a:endParaRPr lang="en-US"/>
        </a:p>
      </dgm:t>
    </dgm:pt>
    <dgm:pt modelId="{43205827-70E0-4984-A852-CBA00F1EEE3D}">
      <dgm:prSet/>
      <dgm:spPr/>
      <dgm:t>
        <a:bodyPr/>
        <a:lstStyle/>
        <a:p>
          <a:r>
            <a:rPr lang="en-GB" dirty="0"/>
            <a:t>Thereafter they searched for only the clinical trials to find the studies appropriate for screening:</a:t>
          </a:r>
          <a:endParaRPr lang="en-US" dirty="0"/>
        </a:p>
      </dgm:t>
    </dgm:pt>
    <dgm:pt modelId="{6DDCC8C5-F216-4EFC-B97F-ABDF67F3EDF3}" type="parTrans" cxnId="{6A702773-27FA-43FB-B4F8-19AB0515A150}">
      <dgm:prSet/>
      <dgm:spPr/>
      <dgm:t>
        <a:bodyPr/>
        <a:lstStyle/>
        <a:p>
          <a:endParaRPr lang="en-US"/>
        </a:p>
      </dgm:t>
    </dgm:pt>
    <dgm:pt modelId="{C944F2B4-B1C4-4AD4-A327-5C3422AF67A2}" type="sibTrans" cxnId="{6A702773-27FA-43FB-B4F8-19AB0515A150}">
      <dgm:prSet/>
      <dgm:spPr/>
      <dgm:t>
        <a:bodyPr/>
        <a:lstStyle/>
        <a:p>
          <a:endParaRPr lang="en-US"/>
        </a:p>
      </dgm:t>
    </dgm:pt>
    <dgm:pt modelId="{15E88B63-91D1-49FE-884A-0D1ADFC0D8F3}" type="pres">
      <dgm:prSet presAssocID="{0DD67210-0DF9-4FB7-BB1C-FB586162EA60}" presName="linear" presStyleCnt="0">
        <dgm:presLayoutVars>
          <dgm:animLvl val="lvl"/>
          <dgm:resizeHandles val="exact"/>
        </dgm:presLayoutVars>
      </dgm:prSet>
      <dgm:spPr/>
    </dgm:pt>
    <dgm:pt modelId="{52458533-704E-4659-A3A0-F5792F481BC2}" type="pres">
      <dgm:prSet presAssocID="{EE53A377-8E1E-4301-8011-BF7E119F05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D865B1-CD18-4084-9EEF-D1D9F3CF4886}" type="pres">
      <dgm:prSet presAssocID="{E356573B-82F6-4029-BBBB-30A28DECF9B7}" presName="spacer" presStyleCnt="0"/>
      <dgm:spPr/>
    </dgm:pt>
    <dgm:pt modelId="{EFECED6B-6B36-4A8C-B848-8AFB975E0956}" type="pres">
      <dgm:prSet presAssocID="{7D289AEE-FEA0-4D0D-80CC-070CB0E6023E}" presName="parentText" presStyleLbl="node1" presStyleIdx="1" presStyleCnt="3" custLinFactNeighborX="-259" custLinFactNeighborY="-17405">
        <dgm:presLayoutVars>
          <dgm:chMax val="0"/>
          <dgm:bulletEnabled val="1"/>
        </dgm:presLayoutVars>
      </dgm:prSet>
      <dgm:spPr/>
    </dgm:pt>
    <dgm:pt modelId="{E3529ADE-0F7D-4B85-BDD4-B6536882A57D}" type="pres">
      <dgm:prSet presAssocID="{A630A69F-2017-4149-BA02-D075C1CE90D1}" presName="spacer" presStyleCnt="0"/>
      <dgm:spPr/>
    </dgm:pt>
    <dgm:pt modelId="{D676607E-0C2A-4D62-A063-CF5537339A3D}" type="pres">
      <dgm:prSet presAssocID="{43205827-70E0-4984-A852-CBA00F1EEE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BD5A1B-E133-470B-A3DA-4589DD5DC38B}" type="presOf" srcId="{EE53A377-8E1E-4301-8011-BF7E119F054A}" destId="{52458533-704E-4659-A3A0-F5792F481BC2}" srcOrd="0" destOrd="0" presId="urn:microsoft.com/office/officeart/2005/8/layout/vList2"/>
    <dgm:cxn modelId="{30A0B224-37DD-46F2-8DCC-40786ABBAC7A}" type="presOf" srcId="{7D289AEE-FEA0-4D0D-80CC-070CB0E6023E}" destId="{EFECED6B-6B36-4A8C-B848-8AFB975E0956}" srcOrd="0" destOrd="0" presId="urn:microsoft.com/office/officeart/2005/8/layout/vList2"/>
    <dgm:cxn modelId="{2DA17427-35B5-4CE8-A094-B3B353746834}" srcId="{0DD67210-0DF9-4FB7-BB1C-FB586162EA60}" destId="{7D289AEE-FEA0-4D0D-80CC-070CB0E6023E}" srcOrd="1" destOrd="0" parTransId="{5D26A937-4E49-4B21-BB81-CB9B74B254A8}" sibTransId="{A630A69F-2017-4149-BA02-D075C1CE90D1}"/>
    <dgm:cxn modelId="{6A702773-27FA-43FB-B4F8-19AB0515A150}" srcId="{0DD67210-0DF9-4FB7-BB1C-FB586162EA60}" destId="{43205827-70E0-4984-A852-CBA00F1EEE3D}" srcOrd="2" destOrd="0" parTransId="{6DDCC8C5-F216-4EFC-B97F-ABDF67F3EDF3}" sibTransId="{C944F2B4-B1C4-4AD4-A327-5C3422AF67A2}"/>
    <dgm:cxn modelId="{3C26A77E-0B29-4496-A4D3-A97F62E30DD2}" type="presOf" srcId="{0DD67210-0DF9-4FB7-BB1C-FB586162EA60}" destId="{15E88B63-91D1-49FE-884A-0D1ADFC0D8F3}" srcOrd="0" destOrd="0" presId="urn:microsoft.com/office/officeart/2005/8/layout/vList2"/>
    <dgm:cxn modelId="{F62F2283-55CD-4893-80D1-07EA00F74E2C}" type="presOf" srcId="{43205827-70E0-4984-A852-CBA00F1EEE3D}" destId="{D676607E-0C2A-4D62-A063-CF5537339A3D}" srcOrd="0" destOrd="0" presId="urn:microsoft.com/office/officeart/2005/8/layout/vList2"/>
    <dgm:cxn modelId="{06087383-EEFA-4C21-B9E4-C29D43D2D27F}" srcId="{0DD67210-0DF9-4FB7-BB1C-FB586162EA60}" destId="{EE53A377-8E1E-4301-8011-BF7E119F054A}" srcOrd="0" destOrd="0" parTransId="{DAFC38B6-4643-4411-8004-2C518405B5C1}" sibTransId="{E356573B-82F6-4029-BBBB-30A28DECF9B7}"/>
    <dgm:cxn modelId="{12E9BB13-5DA2-49E8-8B66-C43D26124F85}" type="presParOf" srcId="{15E88B63-91D1-49FE-884A-0D1ADFC0D8F3}" destId="{52458533-704E-4659-A3A0-F5792F481BC2}" srcOrd="0" destOrd="0" presId="urn:microsoft.com/office/officeart/2005/8/layout/vList2"/>
    <dgm:cxn modelId="{C1422E62-8131-4B3C-A538-569A56DDC714}" type="presParOf" srcId="{15E88B63-91D1-49FE-884A-0D1ADFC0D8F3}" destId="{EDD865B1-CD18-4084-9EEF-D1D9F3CF4886}" srcOrd="1" destOrd="0" presId="urn:microsoft.com/office/officeart/2005/8/layout/vList2"/>
    <dgm:cxn modelId="{F9933678-D2D9-4155-8E1E-1F4FAF832D82}" type="presParOf" srcId="{15E88B63-91D1-49FE-884A-0D1ADFC0D8F3}" destId="{EFECED6B-6B36-4A8C-B848-8AFB975E0956}" srcOrd="2" destOrd="0" presId="urn:microsoft.com/office/officeart/2005/8/layout/vList2"/>
    <dgm:cxn modelId="{E471673B-68E1-49CE-A219-4A4686A68B24}" type="presParOf" srcId="{15E88B63-91D1-49FE-884A-0D1ADFC0D8F3}" destId="{E3529ADE-0F7D-4B85-BDD4-B6536882A57D}" srcOrd="3" destOrd="0" presId="urn:microsoft.com/office/officeart/2005/8/layout/vList2"/>
    <dgm:cxn modelId="{F43BBA98-D016-4F9F-BEA1-EAA23F4531B9}" type="presParOf" srcId="{15E88B63-91D1-49FE-884A-0D1ADFC0D8F3}" destId="{D676607E-0C2A-4D62-A063-CF5537339A3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A89E55-906E-4C7A-B651-66978894A9B8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DC6BA-D0B1-40E3-8A56-ACF0219C2D9A}">
      <dsp:nvSpPr>
        <dsp:cNvPr id="0" name=""/>
        <dsp:cNvSpPr/>
      </dsp:nvSpPr>
      <dsp:spPr>
        <a:xfrm>
          <a:off x="0" y="249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Study done by</a:t>
          </a:r>
          <a:endParaRPr lang="en-US" sz="2100" kern="1200" dirty="0"/>
        </a:p>
      </dsp:txBody>
      <dsp:txXfrm>
        <a:off x="0" y="2492"/>
        <a:ext cx="6492875" cy="463674"/>
      </dsp:txXfrm>
    </dsp:sp>
    <dsp:sp modelId="{E2DE8678-ED72-491A-AFD6-412536E0D934}">
      <dsp:nvSpPr>
        <dsp:cNvPr id="0" name=""/>
        <dsp:cNvSpPr/>
      </dsp:nvSpPr>
      <dsp:spPr>
        <a:xfrm>
          <a:off x="0" y="466166"/>
          <a:ext cx="6492875" cy="0"/>
        </a:xfrm>
        <a:prstGeom prst="line">
          <a:avLst/>
        </a:prstGeom>
        <a:solidFill>
          <a:schemeClr val="accent2">
            <a:hueOff val="-359396"/>
            <a:satOff val="2472"/>
            <a:lumOff val="274"/>
            <a:alphaOff val="0"/>
          </a:schemeClr>
        </a:solidFill>
        <a:ln w="15875" cap="rnd" cmpd="sng" algn="ctr">
          <a:solidFill>
            <a:schemeClr val="accent2">
              <a:hueOff val="-359396"/>
              <a:satOff val="2472"/>
              <a:lumOff val="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BDBF7-3417-43B2-A679-EE11BB6401C3}">
      <dsp:nvSpPr>
        <dsp:cNvPr id="0" name=""/>
        <dsp:cNvSpPr/>
      </dsp:nvSpPr>
      <dsp:spPr>
        <a:xfrm>
          <a:off x="0" y="466166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Serious game as defined by the study</a:t>
          </a:r>
          <a:endParaRPr lang="en-US" sz="2100" kern="1200"/>
        </a:p>
      </dsp:txBody>
      <dsp:txXfrm>
        <a:off x="0" y="466166"/>
        <a:ext cx="6492875" cy="463674"/>
      </dsp:txXfrm>
    </dsp:sp>
    <dsp:sp modelId="{FC7EE33C-985F-4105-81D7-48336D2F2D54}">
      <dsp:nvSpPr>
        <dsp:cNvPr id="0" name=""/>
        <dsp:cNvSpPr/>
      </dsp:nvSpPr>
      <dsp:spPr>
        <a:xfrm>
          <a:off x="0" y="929840"/>
          <a:ext cx="6492875" cy="0"/>
        </a:xfrm>
        <a:prstGeom prst="line">
          <a:avLst/>
        </a:prstGeom>
        <a:solidFill>
          <a:schemeClr val="accent2">
            <a:hueOff val="-718792"/>
            <a:satOff val="4944"/>
            <a:lumOff val="549"/>
            <a:alphaOff val="0"/>
          </a:schemeClr>
        </a:solidFill>
        <a:ln w="15875" cap="rnd" cmpd="sng" algn="ctr">
          <a:solidFill>
            <a:schemeClr val="accent2">
              <a:hueOff val="-718792"/>
              <a:satOff val="4944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A25EE-422E-4FD7-8D8F-C4251569371D}">
      <dsp:nvSpPr>
        <dsp:cNvPr id="0" name=""/>
        <dsp:cNvSpPr/>
      </dsp:nvSpPr>
      <dsp:spPr>
        <a:xfrm>
          <a:off x="0" y="929840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Focus of the review</a:t>
          </a:r>
          <a:endParaRPr lang="en-US" sz="2100" kern="1200"/>
        </a:p>
      </dsp:txBody>
      <dsp:txXfrm>
        <a:off x="0" y="929840"/>
        <a:ext cx="6492875" cy="463674"/>
      </dsp:txXfrm>
    </dsp:sp>
    <dsp:sp modelId="{840D6560-AEE1-4392-8014-784E1DCFA043}">
      <dsp:nvSpPr>
        <dsp:cNvPr id="0" name=""/>
        <dsp:cNvSpPr/>
      </dsp:nvSpPr>
      <dsp:spPr>
        <a:xfrm>
          <a:off x="0" y="1393514"/>
          <a:ext cx="6492875" cy="0"/>
        </a:xfrm>
        <a:prstGeom prst="line">
          <a:avLst/>
        </a:prstGeom>
        <a:solidFill>
          <a:schemeClr val="accent2">
            <a:hueOff val="-1078188"/>
            <a:satOff val="7417"/>
            <a:lumOff val="823"/>
            <a:alphaOff val="0"/>
          </a:schemeClr>
        </a:solidFill>
        <a:ln w="15875" cap="rnd" cmpd="sng" algn="ctr">
          <a:solidFill>
            <a:schemeClr val="accent2">
              <a:hueOff val="-1078188"/>
              <a:satOff val="7417"/>
              <a:lumOff val="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5FE6AC-7E95-4172-8C1F-0825C5F6F069}">
      <dsp:nvSpPr>
        <dsp:cNvPr id="0" name=""/>
        <dsp:cNvSpPr/>
      </dsp:nvSpPr>
      <dsp:spPr>
        <a:xfrm>
          <a:off x="0" y="1393514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Methods used</a:t>
          </a:r>
          <a:endParaRPr lang="en-US" sz="2100" kern="1200"/>
        </a:p>
      </dsp:txBody>
      <dsp:txXfrm>
        <a:off x="0" y="1393514"/>
        <a:ext cx="6492875" cy="463674"/>
      </dsp:txXfrm>
    </dsp:sp>
    <dsp:sp modelId="{93A181F3-0133-49B9-818F-3DBE61CD3A42}">
      <dsp:nvSpPr>
        <dsp:cNvPr id="0" name=""/>
        <dsp:cNvSpPr/>
      </dsp:nvSpPr>
      <dsp:spPr>
        <a:xfrm>
          <a:off x="0" y="1857188"/>
          <a:ext cx="6492875" cy="0"/>
        </a:xfrm>
        <a:prstGeom prst="line">
          <a:avLst/>
        </a:prstGeom>
        <a:solidFill>
          <a:schemeClr val="accent2">
            <a:hueOff val="-1437584"/>
            <a:satOff val="9889"/>
            <a:lumOff val="1098"/>
            <a:alphaOff val="0"/>
          </a:schemeClr>
        </a:solidFill>
        <a:ln w="15875" cap="rnd" cmpd="sng" algn="ctr">
          <a:solidFill>
            <a:schemeClr val="accent2">
              <a:hueOff val="-1437584"/>
              <a:satOff val="9889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F0E9-B4F5-4367-87AA-47117623D82A}">
      <dsp:nvSpPr>
        <dsp:cNvPr id="0" name=""/>
        <dsp:cNvSpPr/>
      </dsp:nvSpPr>
      <dsp:spPr>
        <a:xfrm>
          <a:off x="0" y="1857188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Search strategy</a:t>
          </a:r>
          <a:endParaRPr lang="en-US" sz="2100" kern="1200"/>
        </a:p>
      </dsp:txBody>
      <dsp:txXfrm>
        <a:off x="0" y="1857188"/>
        <a:ext cx="6492875" cy="463674"/>
      </dsp:txXfrm>
    </dsp:sp>
    <dsp:sp modelId="{FEC71D7B-1433-4DAD-9BC9-A9CA39F494A2}">
      <dsp:nvSpPr>
        <dsp:cNvPr id="0" name=""/>
        <dsp:cNvSpPr/>
      </dsp:nvSpPr>
      <dsp:spPr>
        <a:xfrm>
          <a:off x="0" y="2320862"/>
          <a:ext cx="6492875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E0A2-C561-4919-8EF5-03126FA1CA37}">
      <dsp:nvSpPr>
        <dsp:cNvPr id="0" name=""/>
        <dsp:cNvSpPr/>
      </dsp:nvSpPr>
      <dsp:spPr>
        <a:xfrm>
          <a:off x="0" y="2320862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Feasibility analysis</a:t>
          </a:r>
          <a:endParaRPr lang="en-US" sz="2100" kern="1200"/>
        </a:p>
      </dsp:txBody>
      <dsp:txXfrm>
        <a:off x="0" y="2320862"/>
        <a:ext cx="6492875" cy="463674"/>
      </dsp:txXfrm>
    </dsp:sp>
    <dsp:sp modelId="{6A4AF827-D48F-4A7F-817A-BD8DC7970487}">
      <dsp:nvSpPr>
        <dsp:cNvPr id="0" name=""/>
        <dsp:cNvSpPr/>
      </dsp:nvSpPr>
      <dsp:spPr>
        <a:xfrm>
          <a:off x="0" y="2784537"/>
          <a:ext cx="6492875" cy="0"/>
        </a:xfrm>
        <a:prstGeom prst="line">
          <a:avLst/>
        </a:prstGeom>
        <a:solidFill>
          <a:schemeClr val="accent2">
            <a:hueOff val="-2156377"/>
            <a:satOff val="14833"/>
            <a:lumOff val="1646"/>
            <a:alphaOff val="0"/>
          </a:schemeClr>
        </a:solidFill>
        <a:ln w="15875" cap="rnd" cmpd="sng" algn="ctr">
          <a:solidFill>
            <a:schemeClr val="accent2">
              <a:hueOff val="-2156377"/>
              <a:satOff val="14833"/>
              <a:lumOff val="1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77089-7F11-4FFD-8B71-AC58E894EAAA}">
      <dsp:nvSpPr>
        <dsp:cNvPr id="0" name=""/>
        <dsp:cNvSpPr/>
      </dsp:nvSpPr>
      <dsp:spPr>
        <a:xfrm>
          <a:off x="0" y="2784537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Effectiveness</a:t>
          </a:r>
          <a:endParaRPr lang="en-US" sz="2100" kern="1200"/>
        </a:p>
      </dsp:txBody>
      <dsp:txXfrm>
        <a:off x="0" y="2784537"/>
        <a:ext cx="6492875" cy="463674"/>
      </dsp:txXfrm>
    </dsp:sp>
    <dsp:sp modelId="{76BFB57D-0E7D-46C8-860F-776201DB020D}">
      <dsp:nvSpPr>
        <dsp:cNvPr id="0" name=""/>
        <dsp:cNvSpPr/>
      </dsp:nvSpPr>
      <dsp:spPr>
        <a:xfrm>
          <a:off x="0" y="3248211"/>
          <a:ext cx="6492875" cy="0"/>
        </a:xfrm>
        <a:prstGeom prst="line">
          <a:avLst/>
        </a:prstGeom>
        <a:solidFill>
          <a:schemeClr val="accent2">
            <a:hueOff val="-2515773"/>
            <a:satOff val="17305"/>
            <a:lumOff val="1921"/>
            <a:alphaOff val="0"/>
          </a:schemeClr>
        </a:solidFill>
        <a:ln w="15875" cap="rnd" cmpd="sng" algn="ctr">
          <a:solidFill>
            <a:schemeClr val="accent2">
              <a:hueOff val="-2515773"/>
              <a:satOff val="17305"/>
              <a:lumOff val="19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39AD6-3EFF-45B5-8A4F-FC6627B4C4D5}">
      <dsp:nvSpPr>
        <dsp:cNvPr id="0" name=""/>
        <dsp:cNvSpPr/>
      </dsp:nvSpPr>
      <dsp:spPr>
        <a:xfrm>
          <a:off x="0" y="3248211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Studies used</a:t>
          </a:r>
          <a:endParaRPr lang="en-US" sz="2100" kern="1200"/>
        </a:p>
      </dsp:txBody>
      <dsp:txXfrm>
        <a:off x="0" y="3248211"/>
        <a:ext cx="6492875" cy="463674"/>
      </dsp:txXfrm>
    </dsp:sp>
    <dsp:sp modelId="{23221E2E-A573-4712-8AC3-AE13C884B747}">
      <dsp:nvSpPr>
        <dsp:cNvPr id="0" name=""/>
        <dsp:cNvSpPr/>
      </dsp:nvSpPr>
      <dsp:spPr>
        <a:xfrm>
          <a:off x="0" y="3711885"/>
          <a:ext cx="6492875" cy="0"/>
        </a:xfrm>
        <a:prstGeom prst="line">
          <a:avLst/>
        </a:prstGeom>
        <a:solidFill>
          <a:schemeClr val="accent2">
            <a:hueOff val="-2875169"/>
            <a:satOff val="19778"/>
            <a:lumOff val="2195"/>
            <a:alphaOff val="0"/>
          </a:schemeClr>
        </a:solidFill>
        <a:ln w="15875" cap="rnd" cmpd="sng" algn="ctr">
          <a:solidFill>
            <a:schemeClr val="accent2">
              <a:hueOff val="-2875169"/>
              <a:satOff val="19778"/>
              <a:lumOff val="21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4F3BC-3693-4264-A40E-A80E1F903DDB}">
      <dsp:nvSpPr>
        <dsp:cNvPr id="0" name=""/>
        <dsp:cNvSpPr/>
      </dsp:nvSpPr>
      <dsp:spPr>
        <a:xfrm>
          <a:off x="0" y="3711885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Studies focused on</a:t>
          </a:r>
          <a:endParaRPr lang="en-US" sz="2100" kern="1200"/>
        </a:p>
      </dsp:txBody>
      <dsp:txXfrm>
        <a:off x="0" y="3711885"/>
        <a:ext cx="6492875" cy="463674"/>
      </dsp:txXfrm>
    </dsp:sp>
    <dsp:sp modelId="{8906D57F-4603-42F3-B539-611F80D8B3FF}">
      <dsp:nvSpPr>
        <dsp:cNvPr id="0" name=""/>
        <dsp:cNvSpPr/>
      </dsp:nvSpPr>
      <dsp:spPr>
        <a:xfrm>
          <a:off x="0" y="4175559"/>
          <a:ext cx="6492875" cy="0"/>
        </a:xfrm>
        <a:prstGeom prst="line">
          <a:avLst/>
        </a:prstGeom>
        <a:solidFill>
          <a:schemeClr val="accent2">
            <a:hueOff val="-3234565"/>
            <a:satOff val="22250"/>
            <a:lumOff val="2470"/>
            <a:alphaOff val="0"/>
          </a:schemeClr>
        </a:solidFill>
        <a:ln w="15875" cap="rnd" cmpd="sng" algn="ctr">
          <a:solidFill>
            <a:schemeClr val="accent2">
              <a:hueOff val="-3234565"/>
              <a:satOff val="22250"/>
              <a:lumOff val="2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B491B-03FF-4494-A91E-4E4C6FC983F4}">
      <dsp:nvSpPr>
        <dsp:cNvPr id="0" name=""/>
        <dsp:cNvSpPr/>
      </dsp:nvSpPr>
      <dsp:spPr>
        <a:xfrm>
          <a:off x="0" y="4175559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Results</a:t>
          </a:r>
          <a:endParaRPr lang="en-US" sz="2100" kern="1200"/>
        </a:p>
      </dsp:txBody>
      <dsp:txXfrm>
        <a:off x="0" y="4175559"/>
        <a:ext cx="6492875" cy="463674"/>
      </dsp:txXfrm>
    </dsp:sp>
    <dsp:sp modelId="{9165DC6B-FFC3-47DE-8419-010C6AE7DCC1}">
      <dsp:nvSpPr>
        <dsp:cNvPr id="0" name=""/>
        <dsp:cNvSpPr/>
      </dsp:nvSpPr>
      <dsp:spPr>
        <a:xfrm>
          <a:off x="0" y="4639233"/>
          <a:ext cx="6492875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6C5FB-DFC0-414D-AA14-5F335F51CC93}">
      <dsp:nvSpPr>
        <dsp:cNvPr id="0" name=""/>
        <dsp:cNvSpPr/>
      </dsp:nvSpPr>
      <dsp:spPr>
        <a:xfrm>
          <a:off x="0" y="4639233"/>
          <a:ext cx="6492875" cy="463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conclusion</a:t>
          </a:r>
          <a:endParaRPr lang="en-US" sz="2100" kern="1200"/>
        </a:p>
      </dsp:txBody>
      <dsp:txXfrm>
        <a:off x="0" y="4639233"/>
        <a:ext cx="6492875" cy="463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6CF5CA-0DCF-4231-A039-2DDD9CD5A5F9}">
      <dsp:nvSpPr>
        <dsp:cNvPr id="0" name=""/>
        <dsp:cNvSpPr/>
      </dsp:nvSpPr>
      <dsp:spPr>
        <a:xfrm>
          <a:off x="0" y="0"/>
          <a:ext cx="8280971" cy="139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The systematic review was written in accordance with the PRISMA statement.</a:t>
          </a:r>
          <a:endParaRPr lang="en-US" sz="1900" kern="1200"/>
        </a:p>
      </dsp:txBody>
      <dsp:txXfrm>
        <a:off x="40814" y="40814"/>
        <a:ext cx="6840693" cy="1311859"/>
      </dsp:txXfrm>
    </dsp:sp>
    <dsp:sp modelId="{9E857B3C-FFA1-4404-AA37-FF2F477ED637}">
      <dsp:nvSpPr>
        <dsp:cNvPr id="0" name=""/>
        <dsp:cNvSpPr/>
      </dsp:nvSpPr>
      <dsp:spPr>
        <a:xfrm>
          <a:off x="1461347" y="1703150"/>
          <a:ext cx="8280971" cy="13934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Preferred Reporting Items for Systematic Reviews and Meta-Analyses:</a:t>
          </a:r>
          <a:br>
            <a:rPr lang="en-GB" sz="1900" kern="1200"/>
          </a:br>
          <a:r>
            <a:rPr lang="en-GB" sz="1900" kern="1200"/>
            <a:t>PRISMA is an evidence-based minimum set of items for reporting in systematic reviews and meta-analyses. </a:t>
          </a:r>
          <a:endParaRPr lang="en-US" sz="1900" kern="1200"/>
        </a:p>
      </dsp:txBody>
      <dsp:txXfrm>
        <a:off x="1502161" y="1743964"/>
        <a:ext cx="5832228" cy="1311859"/>
      </dsp:txXfrm>
    </dsp:sp>
    <dsp:sp modelId="{1A7008B5-B119-40D2-9B28-7DA6CAF1FAC0}">
      <dsp:nvSpPr>
        <dsp:cNvPr id="0" name=""/>
        <dsp:cNvSpPr/>
      </dsp:nvSpPr>
      <dsp:spPr>
        <a:xfrm>
          <a:off x="7375204" y="1095435"/>
          <a:ext cx="905766" cy="905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579001" y="1095435"/>
        <a:ext cx="498172" cy="6815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58533-704E-4659-A3A0-F5792F481BC2}">
      <dsp:nvSpPr>
        <dsp:cNvPr id="0" name=""/>
        <dsp:cNvSpPr/>
      </dsp:nvSpPr>
      <dsp:spPr>
        <a:xfrm>
          <a:off x="0" y="248550"/>
          <a:ext cx="578173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Online databases were searched with they keywords “Music” &amp; “Brain”</a:t>
          </a:r>
          <a:endParaRPr lang="en-US" sz="2100" kern="1200" dirty="0"/>
        </a:p>
      </dsp:txBody>
      <dsp:txXfrm>
        <a:off x="40780" y="289330"/>
        <a:ext cx="5700170" cy="753819"/>
      </dsp:txXfrm>
    </dsp:sp>
    <dsp:sp modelId="{EFECED6B-6B36-4A8C-B848-8AFB975E0956}">
      <dsp:nvSpPr>
        <dsp:cNvPr id="0" name=""/>
        <dsp:cNvSpPr/>
      </dsp:nvSpPr>
      <dsp:spPr>
        <a:xfrm>
          <a:off x="0" y="1133883"/>
          <a:ext cx="578173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After these studies were found the keyword “dementia” was added to those results.</a:t>
          </a:r>
          <a:endParaRPr lang="en-US" sz="2100" kern="1200" dirty="0"/>
        </a:p>
      </dsp:txBody>
      <dsp:txXfrm>
        <a:off x="40780" y="1174663"/>
        <a:ext cx="5700170" cy="753819"/>
      </dsp:txXfrm>
    </dsp:sp>
    <dsp:sp modelId="{D676607E-0C2A-4D62-A063-CF5537339A3D}">
      <dsp:nvSpPr>
        <dsp:cNvPr id="0" name=""/>
        <dsp:cNvSpPr/>
      </dsp:nvSpPr>
      <dsp:spPr>
        <a:xfrm>
          <a:off x="0" y="2040270"/>
          <a:ext cx="5781730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Thereafter they searched for only the clinical trials to find the studies appropriate for screening:</a:t>
          </a:r>
          <a:endParaRPr lang="en-US" sz="2100" kern="1200" dirty="0"/>
        </a:p>
      </dsp:txBody>
      <dsp:txXfrm>
        <a:off x="40780" y="2081050"/>
        <a:ext cx="5700170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523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3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171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292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08862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4584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4787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7573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757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873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23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133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973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24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2161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07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1111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64C98B-4B0C-4F0B-B9E3-E60DDF6355F8}" type="datetimeFigureOut">
              <a:rPr lang="en-ZA" smtClean="0"/>
              <a:t>2023/03/06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D836EE-B86D-4A48-A7E2-DF483D53A03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443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132A-4DDA-8B5D-E7CA-5C4C8BFC8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781" y="1561228"/>
            <a:ext cx="8574622" cy="1962725"/>
          </a:xfrm>
        </p:spPr>
        <p:txBody>
          <a:bodyPr>
            <a:noAutofit/>
          </a:bodyPr>
          <a:lstStyle/>
          <a:p>
            <a:r>
              <a:rPr lang="en-US" sz="3600" dirty="0"/>
              <a:t>Music Therapy in the Treatment of Dementia: A Systematic Review and Meta-Analysis</a:t>
            </a:r>
            <a:endParaRPr lang="en-ZA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4C1F5-B3BD-318D-7315-3CB809600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8827" y="2870156"/>
            <a:ext cx="2545576" cy="111768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2020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3859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8173-DB39-0BBA-45B3-6410C6F0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Studies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63F3-E308-EDDC-9CF8-61849816F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6 studies could be used to evaluate effectiveness where 4 saw improvement in cognitive function and 1 had stable MMSE score where the CG MMSE score declined</a:t>
            </a:r>
          </a:p>
          <a:p>
            <a:r>
              <a:rPr lang="en-GB" dirty="0"/>
              <a:t>2 Studies found that the overall design of the game should be simple with few moving parts and big buttons</a:t>
            </a:r>
          </a:p>
          <a:p>
            <a:r>
              <a:rPr lang="en-GB" dirty="0"/>
              <a:t>5 studies found that participants enjoyed and appreciated the games. 3 studies reported that participants especially enjoyed playing in groups.</a:t>
            </a:r>
          </a:p>
          <a:p>
            <a:r>
              <a:rPr lang="en-GB" dirty="0"/>
              <a:t>No study reported any adverse affect caused by the serious games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96937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294E-6AAC-7684-3B3F-DCFD7B30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used</a:t>
            </a:r>
            <a:endParaRPr lang="en-ZA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A4DA51-BFC4-4D21-4164-7C58DB607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820904"/>
              </p:ext>
            </p:extLst>
          </p:nvPr>
        </p:nvGraphicFramePr>
        <p:xfrm>
          <a:off x="1484313" y="2667000"/>
          <a:ext cx="1001871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59024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9497B7-444C-339D-501D-8BF2626D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25" y="1072609"/>
            <a:ext cx="3041557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4400" dirty="0"/>
              <a:t>Conclusion</a:t>
            </a:r>
            <a:endParaRPr lang="en-ZA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65720-EC9A-8EC2-6C38-44BB1F57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032" y="1072609"/>
            <a:ext cx="6652441" cy="4522647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The Study not only shows a positive trend of supporting music therapy for improving cognitive function in people living with dementia but also a positive result for treatment of long-term depression.</a:t>
            </a:r>
          </a:p>
          <a:p>
            <a:pPr marL="0" indent="0">
              <a:buNone/>
            </a:pPr>
            <a:endParaRPr lang="en-ZA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2800" dirty="0">
                <a:solidFill>
                  <a:schemeClr val="bg1"/>
                </a:solidFill>
              </a:rPr>
              <a:t>Music therapy also seems to improve quality of life of people with dementia once the intervention is finished, but does not have a long-lasting effect, thus is it advised as a continuous therapy.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1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0F6E0-8DD7-3C18-6431-0999AAC2D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Overview</a:t>
            </a:r>
            <a:endParaRPr lang="en-ZA">
              <a:solidFill>
                <a:srgbClr val="FFFFFF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262005-C8D6-C602-615D-4E17D0F85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39067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3680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03A0-4686-89E2-97D7-D49D4C6FF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4650-4834-D331-39EB-A75F7762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Institute of Movement and Sport Gerontology, German Sport University Cologne, Cologne, Germany</a:t>
            </a:r>
            <a:br>
              <a:rPr lang="en-GB" dirty="0"/>
            </a:br>
            <a:endParaRPr lang="en-ZA" dirty="0"/>
          </a:p>
          <a:p>
            <a:pPr lvl="1"/>
            <a:r>
              <a:rPr lang="en-ZA" dirty="0"/>
              <a:t>Corinna </a:t>
            </a:r>
            <a:r>
              <a:rPr lang="en-ZA" dirty="0" err="1"/>
              <a:t>Dietlein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Sabine </a:t>
            </a:r>
            <a:r>
              <a:rPr lang="en-ZA" dirty="0" err="1"/>
              <a:t>Eichberg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Tim </a:t>
            </a:r>
            <a:r>
              <a:rPr lang="en-ZA" dirty="0" err="1"/>
              <a:t>Fleiner</a:t>
            </a:r>
            <a:endParaRPr lang="en-ZA" dirty="0"/>
          </a:p>
          <a:p>
            <a:pPr lvl="1"/>
            <a:endParaRPr lang="en-ZA" dirty="0"/>
          </a:p>
          <a:p>
            <a:pPr lvl="1"/>
            <a:r>
              <a:rPr lang="en-ZA" dirty="0" err="1"/>
              <a:t>Dr.</a:t>
            </a:r>
            <a:r>
              <a:rPr lang="en-ZA" dirty="0"/>
              <a:t> </a:t>
            </a:r>
            <a:r>
              <a:rPr lang="en-ZA" dirty="0" err="1"/>
              <a:t>Wiebren</a:t>
            </a:r>
            <a:r>
              <a:rPr lang="en-ZA" dirty="0"/>
              <a:t> </a:t>
            </a:r>
            <a:r>
              <a:rPr lang="en-ZA" dirty="0" err="1"/>
              <a:t>Zijlstra</a:t>
            </a:r>
            <a:endParaRPr lang="en-ZA" dirty="0"/>
          </a:p>
          <a:p>
            <a:pPr lvl="2"/>
            <a:r>
              <a:rPr lang="en-ZA" dirty="0"/>
              <a:t>Current head of department</a:t>
            </a:r>
          </a:p>
        </p:txBody>
      </p:sp>
    </p:spTree>
    <p:extLst>
      <p:ext uri="{BB962C8B-B14F-4D97-AF65-F5344CB8AC3E}">
        <p14:creationId xmlns:p14="http://schemas.microsoft.com/office/powerpoint/2010/main" val="61099160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F3F0B-7072-F7A2-110E-89827E68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849" y="643466"/>
            <a:ext cx="3846292" cy="5205943"/>
          </a:xfrm>
        </p:spPr>
        <p:txBody>
          <a:bodyPr anchor="b">
            <a:normAutofit/>
          </a:bodyPr>
          <a:lstStyle/>
          <a:p>
            <a:pPr algn="r"/>
            <a:r>
              <a:rPr lang="en-GB" sz="4800">
                <a:solidFill>
                  <a:schemeClr val="accent1"/>
                </a:solidFill>
              </a:rPr>
              <a:t>Serious game Defenition</a:t>
            </a:r>
            <a:endParaRPr lang="en-ZA" sz="4800">
              <a:solidFill>
                <a:schemeClr val="accent1"/>
              </a:solidFill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6A027CB-DF80-24B2-A367-0873AFA24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965200"/>
            <a:ext cx="5410207" cy="48842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This Study defines a serious game as:</a:t>
            </a:r>
          </a:p>
          <a:p>
            <a:pPr marL="0" indent="0">
              <a:buNone/>
            </a:pPr>
            <a:r>
              <a:rPr lang="en-ZA" sz="2000" dirty="0"/>
              <a:t>A game that does not have entertainment, enjoyment, or fun as their primary purpose.</a:t>
            </a:r>
          </a:p>
          <a:p>
            <a:pPr marL="0" indent="0">
              <a:buNone/>
            </a:pPr>
            <a:r>
              <a:rPr lang="en-ZA" sz="2000" dirty="0"/>
              <a:t>“Serious” indicates that the game is assumed to have effects on the player in the context of education, knowledge, training, skills, health or inter-personal communication.</a:t>
            </a:r>
          </a:p>
          <a:p>
            <a:pPr marL="0" indent="0">
              <a:buNone/>
            </a:pPr>
            <a:r>
              <a:rPr lang="en-ZA" sz="2000" dirty="0"/>
              <a:t>Serious games provide a low cost alternative that can easily be installed in the users home, which allows users to train whenever they want.</a:t>
            </a:r>
          </a:p>
        </p:txBody>
      </p:sp>
    </p:spTree>
    <p:extLst>
      <p:ext uri="{BB962C8B-B14F-4D97-AF65-F5344CB8AC3E}">
        <p14:creationId xmlns:p14="http://schemas.microsoft.com/office/powerpoint/2010/main" val="254093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2B57-C248-1D3D-3D04-88A4BEE61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 dirty="0"/>
              <a:t>Focus of the review</a:t>
            </a:r>
            <a:endParaRPr lang="en-ZA" sz="4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B2E495D-4878-CB92-D2B7-11766A8B6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/>
              <a:t>Analysing the implementation of serious games and the effects on</a:t>
            </a:r>
          </a:p>
          <a:p>
            <a:r>
              <a:rPr lang="en-GB" sz="2000" dirty="0"/>
              <a:t>cognition</a:t>
            </a:r>
          </a:p>
          <a:p>
            <a:r>
              <a:rPr lang="en-GB" sz="2000" dirty="0"/>
              <a:t>physical performance </a:t>
            </a:r>
          </a:p>
          <a:p>
            <a:r>
              <a:rPr lang="en-GB" sz="2000" dirty="0"/>
              <a:t>personal/behavioural aspects</a:t>
            </a:r>
          </a:p>
          <a:p>
            <a:pPr marL="0" indent="0">
              <a:buNone/>
            </a:pPr>
            <a:r>
              <a:rPr lang="en-GB" sz="2000" dirty="0"/>
              <a:t>The paper attempts to determine whether serious games are feasible or effective, as well as which factors need to be considered when using serious games with people with dementia.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2791475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1BE9-14E8-2DD1-7482-0C2E3196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GB" dirty="0"/>
              <a:t>Methods</a:t>
            </a:r>
            <a:endParaRPr lang="en-Z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677316-CAA1-B838-C005-CD4FE79CE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776086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9025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11">
            <a:extLst>
              <a:ext uri="{FF2B5EF4-FFF2-40B4-BE49-F238E27FC236}">
                <a16:creationId xmlns:a16="http://schemas.microsoft.com/office/drawing/2014/main" id="{9681DF40-19E9-44F1-A30A-33AC0A704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5A56C18-147A-4566-B13D-C49A40E3D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2FFEA641-7F0D-41D1-A13F-A5A8F7667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D7FF27C-9183-425B-8BAB-7FC5A5B4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8EF86AB-80F9-40E7-8DC2-DB7FAB5AF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FC2A5D-0701-4890-A2EC-70C2CC287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AA343A51-8CD2-4C41-803E-B3604A310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258C6-D174-B420-9925-945F19EC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781729" cy="1752599"/>
          </a:xfrm>
        </p:spPr>
        <p:txBody>
          <a:bodyPr>
            <a:normAutofit/>
          </a:bodyPr>
          <a:lstStyle/>
          <a:p>
            <a:r>
              <a:rPr lang="en-GB" dirty="0"/>
              <a:t>Search strategy used</a:t>
            </a:r>
            <a:endParaRPr lang="en-ZA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55C93B6-AF33-F88B-659A-E1598733B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301402"/>
              </p:ext>
            </p:extLst>
          </p:nvPr>
        </p:nvGraphicFramePr>
        <p:xfrm>
          <a:off x="1484310" y="2666999"/>
          <a:ext cx="5781730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6" name="Rounded Rectangle 16">
            <a:extLst>
              <a:ext uri="{FF2B5EF4-FFF2-40B4-BE49-F238E27FC236}">
                <a16:creationId xmlns:a16="http://schemas.microsoft.com/office/drawing/2014/main" id="{DB4E7E40-6469-444C-A3D7-A32F553AA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0503" y="648931"/>
            <a:ext cx="3912520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FAF65-089C-7246-7027-1037B4531B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6253" y="733756"/>
            <a:ext cx="2901821" cy="50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8352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C6E3-0318-4C32-F0C7-32856873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>
                <a:solidFill>
                  <a:schemeClr val="accent1"/>
                </a:solidFill>
              </a:rPr>
              <a:t>Feasibility analysis</a:t>
            </a:r>
            <a:endParaRPr lang="en-ZA">
              <a:solidFill>
                <a:schemeClr val="accent1"/>
              </a:solidFill>
            </a:endParaRP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F7D7FD9F-2DC3-CDD7-6E32-A15D8856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834299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Evaluated according to </a:t>
            </a:r>
            <a:r>
              <a:rPr lang="en-GB" sz="2000" dirty="0" err="1"/>
              <a:t>Mayring’s</a:t>
            </a:r>
            <a:r>
              <a:rPr lang="en-GB" sz="2000" dirty="0"/>
              <a:t> approach for qualitative content analysis based on the following categories:</a:t>
            </a:r>
          </a:p>
          <a:p>
            <a:pPr marL="514350" indent="-514350">
              <a:buFont typeface="+mj-lt"/>
              <a:buAutoNum type="romanUcPeriod"/>
            </a:pPr>
            <a:r>
              <a:rPr lang="en-GB" sz="2000" dirty="0"/>
              <a:t>Comprehension</a:t>
            </a:r>
            <a:r>
              <a:rPr lang="en-ZA" sz="2000" dirty="0"/>
              <a:t>/Playability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Adherence/Commitment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Acceptance/Enjoyment</a:t>
            </a:r>
          </a:p>
          <a:p>
            <a:pPr marL="514350" indent="-514350">
              <a:buFont typeface="+mj-lt"/>
              <a:buAutoNum type="romanUcPeriod"/>
            </a:pPr>
            <a:r>
              <a:rPr lang="en-ZA" sz="2000" dirty="0"/>
              <a:t>Risk/Safety Issues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822322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 stack of dice on a boardgame">
            <a:extLst>
              <a:ext uri="{FF2B5EF4-FFF2-40B4-BE49-F238E27FC236}">
                <a16:creationId xmlns:a16="http://schemas.microsoft.com/office/drawing/2014/main" id="{208C756D-D1D0-6E4D-F644-F1E8182B97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5000"/>
            <a:grayscl/>
          </a:blip>
          <a:srcRect t="39856" b="3894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F5A9AB-D7A3-52C1-BBAB-9CA21732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Effectiveness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0682E-104E-9712-E328-02417E6E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 effectiveness of serious games were </a:t>
            </a:r>
            <a:r>
              <a:rPr lang="en-US" sz="2000" dirty="0" err="1"/>
              <a:t>avaluated</a:t>
            </a:r>
            <a:r>
              <a:rPr lang="en-US" sz="2000" dirty="0"/>
              <a:t> using the following outcome domains: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Cognitive function</a:t>
            </a:r>
          </a:p>
          <a:p>
            <a:pPr lvl="1"/>
            <a:r>
              <a:rPr lang="en-US" sz="1600" dirty="0"/>
              <a:t>Attention, language, memory, orientation, verbal learning etc.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Physical function</a:t>
            </a:r>
          </a:p>
          <a:p>
            <a:pPr lvl="1"/>
            <a:r>
              <a:rPr lang="en-US" sz="1600" dirty="0"/>
              <a:t>Balance, gait, and ADL(activities of daily living)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000" dirty="0"/>
              <a:t>Personal/behavioral aspects</a:t>
            </a:r>
          </a:p>
          <a:p>
            <a:pPr lvl="1"/>
            <a:r>
              <a:rPr lang="en-US" sz="1600" dirty="0"/>
              <a:t>QoL(Quality of Life) and mood</a:t>
            </a:r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422301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686</TotalTime>
  <Words>542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Music Therapy in the Treatment of Dementia: A Systematic Review and Meta-Analysis</vt:lpstr>
      <vt:lpstr>Overview</vt:lpstr>
      <vt:lpstr>Academics</vt:lpstr>
      <vt:lpstr>Serious game Defenition</vt:lpstr>
      <vt:lpstr>Focus of the review</vt:lpstr>
      <vt:lpstr>Methods</vt:lpstr>
      <vt:lpstr>Search strategy used</vt:lpstr>
      <vt:lpstr>Feasibility analysis</vt:lpstr>
      <vt:lpstr>Effectiveness</vt:lpstr>
      <vt:lpstr>Studies</vt:lpstr>
      <vt:lpstr>Studies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and effects of serious games for people with dementia: A systematic review and recommendations for future research</dc:title>
  <dc:creator>S_CSIS-PostGrad</dc:creator>
  <cp:lastModifiedBy>LOFTIE FOURIE</cp:lastModifiedBy>
  <cp:revision>9</cp:revision>
  <dcterms:created xsi:type="dcterms:W3CDTF">2023-02-27T11:19:41Z</dcterms:created>
  <dcterms:modified xsi:type="dcterms:W3CDTF">2023-03-06T20:11:14Z</dcterms:modified>
</cp:coreProperties>
</file>