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57" r:id="rId7"/>
    <p:sldId id="258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F38D9B-BE1C-40DA-9CD4-FE90FA0278BB}" v="10" dt="2025-06-11T07:25:50.1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73" d="100"/>
          <a:sy n="73" d="100"/>
        </p:scale>
        <p:origin x="76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9CEA2B-37EC-016F-8F52-F21CC9F9A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8C6E1E2-DC2E-C882-A8B1-2160496800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E8FFB9-DAC2-1577-4117-F2EEB638B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D997-20CF-41DA-A7B9-4AEC595E7E50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08B589-863B-E507-34D2-7E2E19F6B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B5B2D9-3688-1971-A7D4-9872EE175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89DF3-8D78-4E98-B6A1-5A7CE21407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688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B777B0-580A-BD6B-FD5A-57A010CD6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DC5FF6C-7FB7-1C91-CD79-84F7BFC3E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0AEA798-96D6-0B30-A9DB-9C296DC3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D997-20CF-41DA-A7B9-4AEC595E7E50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B9E1250-C62C-2F36-D675-68780825F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02D341-4617-3019-4287-833894586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89DF3-8D78-4E98-B6A1-5A7CE21407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6718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DB92E85-54E2-4494-6C76-BEFA4758A8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F08F5DE-AFEB-F684-8EB9-BF05DC000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A8EFF2-BA4F-DE2E-FA2B-219984E1D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D997-20CF-41DA-A7B9-4AEC595E7E50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BDC893-6E56-4FE0-4DA0-5CBF495C0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0B9949-1B67-EFED-06EA-B65F76150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89DF3-8D78-4E98-B6A1-5A7CE21407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1489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4D9B49-249B-E532-C87F-E6E03F794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6B3BC-CA63-C4D2-E288-183B75B5D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E941879-1935-9A75-CC87-873E19BE5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D997-20CF-41DA-A7B9-4AEC595E7E50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F6016AA-EDFF-E243-0561-AAEF62FFB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AF1F26-17EC-EFF2-3EB4-F862A4372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89DF3-8D78-4E98-B6A1-5A7CE21407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4386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465105-BDF9-7599-5461-C3853A4C4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FA9FF7E-FBD5-CA09-3F2B-90EF5D579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2672818-9DB9-0683-40D1-50C60B030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D997-20CF-41DA-A7B9-4AEC595E7E50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0A92434-8461-7B4E-2174-FA6C32A5C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A2AB03-5C9C-034C-77E8-A29949D2F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89DF3-8D78-4E98-B6A1-5A7CE21407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7649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D79EE6-69E7-DEEC-930E-D26E6AA5F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0AC843-FABD-7107-C162-B42978B2D0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3840B-DDF9-B6B7-BE5E-4720CBDB2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4100673-36E8-3E6D-1275-4ADCB5EEB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D997-20CF-41DA-A7B9-4AEC595E7E50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F8AAEA7-F1DF-802C-4C37-EBE4BEFC1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079CC54-E4DB-1092-B382-9C4820A91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89DF3-8D78-4E98-B6A1-5A7CE21407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098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A456CF-D7C0-28C6-9059-F0C0D5094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EE545FC-455F-F2C8-B665-4A32107E4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12F3130-6A61-3872-6577-83D7DA9BA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0AEC4B7-6931-47F7-D0A8-5C5B9DD4C6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26A321A-2DB1-4E30-3AFA-79E6A2C774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9765EEE-37EF-8317-01A6-14AB19039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D997-20CF-41DA-A7B9-4AEC595E7E50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D5DEFBB-D0CF-5F49-1141-BC8ACE5CB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5D261B4-2C00-04DC-D572-64A1A9CB3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89DF3-8D78-4E98-B6A1-5A7CE21407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7707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6196CB-534F-FAAA-4086-BE1564152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35E811D-EB3D-4787-34BE-68A3C95AC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D997-20CF-41DA-A7B9-4AEC595E7E50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D545ED2-85EA-7ECE-D826-CF6B518DA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8D42FAF-5DAD-FC42-2487-C6D35D3ED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89DF3-8D78-4E98-B6A1-5A7CE21407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2773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FE862A0-AC7B-FD9D-E2C1-6E2CE58FD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D997-20CF-41DA-A7B9-4AEC595E7E50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B0AC1A4-CDCA-42A4-07E7-E8C1D1ED2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7CC2238-C4BC-A09B-8A6D-2219F3B9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89DF3-8D78-4E98-B6A1-5A7CE21407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6091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3C6D22-EDCF-594C-5A39-5AAE9528A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810C85-09C8-F4EF-CAA8-845573C5A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A769322-BDE2-6CF7-4BF3-3CA16909B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4BD02F6-0E45-C09E-CFA0-EDA9AB0D4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D997-20CF-41DA-A7B9-4AEC595E7E50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03B8827-2544-FBD7-9591-51411EA65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76636C3-689F-B366-A693-85F9CC0C1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89DF3-8D78-4E98-B6A1-5A7CE21407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3082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D17B89-A366-EE71-CEC6-07371C2AE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4E214FB-4B1E-9241-7359-E1D1E029CD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4C31E3C-A0AD-8763-90D9-0612AA634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1DB1714-54B6-FA55-DB42-FD71F75E6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D997-20CF-41DA-A7B9-4AEC595E7E50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5DDB04D-FCB2-29D7-7FF6-97F9A0135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0F6C4E3-3784-B11B-A624-DA2C8BC96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89DF3-8D78-4E98-B6A1-5A7CE21407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8376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4B4147D-A44B-1608-79E9-C08A285BB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D6A15E9-A5F7-1BA7-FC22-F456D9C53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1234A53-BEEC-F178-47F9-47580A32EC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53D997-20CF-41DA-A7B9-4AEC595E7E50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51A49A6-1086-4FE3-5CD1-8A89B34DA5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7B8C10-74B1-4047-13A7-BB5086F75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689DF3-8D78-4E98-B6A1-5A7CE21407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5327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project.com/Articles/1257203/Dockerize-A-Simple-Web-Application-Created-By-Usin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uthlib.org/en/v1.0.0/oauth/2/intro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BC61CE-BD20-E20E-CAAF-ACE7373C32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結合 </a:t>
            </a:r>
            <a:r>
              <a:rPr lang="en-US" altLang="zh-TW" dirty="0"/>
              <a:t>OAuth</a:t>
            </a:r>
            <a:r>
              <a:rPr lang="zh-TW" altLang="en-US" dirty="0"/>
              <a:t>和</a:t>
            </a:r>
            <a:r>
              <a:rPr lang="en-US" altLang="zh-TW" dirty="0"/>
              <a:t>Docker</a:t>
            </a:r>
            <a:r>
              <a:rPr lang="zh-TW" altLang="en-US" dirty="0"/>
              <a:t>的</a:t>
            </a:r>
            <a:br>
              <a:rPr lang="en-US" altLang="zh-TW" dirty="0"/>
            </a:br>
            <a:r>
              <a:rPr lang="zh-TW" altLang="en-US" dirty="0"/>
              <a:t>留言平台實作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AD030DA-7E13-7E1F-F1C3-86E0E3164F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東海大學資訊工程學系軟體工程組</a:t>
            </a:r>
            <a:endParaRPr lang="en-US" altLang="zh-TW" dirty="0"/>
          </a:p>
          <a:p>
            <a:r>
              <a:rPr lang="zh-TW" altLang="en-US" dirty="0"/>
              <a:t>資工</a:t>
            </a:r>
            <a:r>
              <a:rPr lang="en-US" altLang="zh-TW" dirty="0"/>
              <a:t>3C</a:t>
            </a:r>
            <a:r>
              <a:rPr lang="zh-TW" altLang="en-US" dirty="0"/>
              <a:t> </a:t>
            </a:r>
            <a:r>
              <a:rPr lang="en-US" altLang="zh-TW" dirty="0"/>
              <a:t>S11350330</a:t>
            </a:r>
            <a:r>
              <a:rPr lang="zh-TW" altLang="en-US" dirty="0"/>
              <a:t> 鄭宥慶</a:t>
            </a:r>
          </a:p>
        </p:txBody>
      </p:sp>
    </p:spTree>
    <p:extLst>
      <p:ext uri="{BB962C8B-B14F-4D97-AF65-F5344CB8AC3E}">
        <p14:creationId xmlns:p14="http://schemas.microsoft.com/office/powerpoint/2010/main" val="1167580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D632E9-52DF-E8B0-B9DA-2470EAB5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實作流程：前端 </a:t>
            </a:r>
            <a:r>
              <a:rPr lang="en-US" altLang="zh-TW" dirty="0"/>
              <a:t>OAuth 2.0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0B6B749-EA91-7B1C-D59F-CF6C8E2A44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150" y="1574975"/>
            <a:ext cx="5553850" cy="3124636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2EB5848-1C22-56FB-9217-96BDACD11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404" y="255626"/>
            <a:ext cx="2972215" cy="3648584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77F3426D-DD74-9A08-5ED1-63A44454DB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9171" y="4013709"/>
            <a:ext cx="5096539" cy="271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973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C16BD7-829D-6D49-672F-80DD53605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實作流程：前端 </a:t>
            </a:r>
            <a:r>
              <a:rPr lang="en-US" altLang="zh-TW" dirty="0"/>
              <a:t>OAuth 2.0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70A5437-78AE-31FD-EFBA-50F7B048B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941" y="1398476"/>
            <a:ext cx="3934374" cy="1581371"/>
          </a:xfrm>
          <a:prstGeom prst="rect">
            <a:avLst/>
          </a:prstGeom>
        </p:spPr>
      </p:pic>
      <p:pic>
        <p:nvPicPr>
          <p:cNvPr id="12" name="內容版面配置區 11">
            <a:extLst>
              <a:ext uri="{FF2B5EF4-FFF2-40B4-BE49-F238E27FC236}">
                <a16:creationId xmlns:a16="http://schemas.microsoft.com/office/drawing/2014/main" id="{8795CF1D-B481-366A-F11B-88A5798C40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1818" y="1398475"/>
            <a:ext cx="5634182" cy="5290635"/>
          </a:xfrm>
        </p:spPr>
      </p:pic>
      <p:pic>
        <p:nvPicPr>
          <p:cNvPr id="15" name="Picture 2" descr="Introduce OAuth 2.0 — Authlib 1.0.0 documentation">
            <a:extLst>
              <a:ext uri="{FF2B5EF4-FFF2-40B4-BE49-F238E27FC236}">
                <a16:creationId xmlns:a16="http://schemas.microsoft.com/office/drawing/2014/main" id="{CA8FF8A4-03E7-4042-A17A-F0976FD58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941" y="3184148"/>
            <a:ext cx="4701150" cy="3308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4784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F6B3CA-8F64-44BB-616C-8346E684F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成果展示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6569C15-C923-A919-DCFF-1F3918E6E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458" y="1690688"/>
            <a:ext cx="3381847" cy="4105848"/>
          </a:xfrm>
          <a:prstGeom prst="rect">
            <a:avLst/>
          </a:prstGeom>
        </p:spPr>
      </p:pic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D792A371-F5D5-EBEA-9490-3996B4EA09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3067478" cy="2857899"/>
          </a:xfr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D1FAF4A2-F354-2540-EDE5-261FA7D3A5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1327" y="2078039"/>
            <a:ext cx="5573487" cy="296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494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F473EE-7A7D-99B8-85BB-A85A2518A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成果展示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5294706-813D-966D-0C00-25339975B8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8178" y="1990524"/>
            <a:ext cx="4353533" cy="1438476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14B08F2-5FF6-3B4A-3FA9-B5FE28B16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958" y="1990524"/>
            <a:ext cx="4658375" cy="286742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CED0CA9-A0F5-A2C0-A0E6-30F37804A2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178" y="3728836"/>
            <a:ext cx="4258269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840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8E45BA-F436-6A10-3684-E38A05C82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總結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C5B82A-294C-B695-32A0-F3E61ABA6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這個專案展示了 </a:t>
            </a:r>
            <a:r>
              <a:rPr lang="en-US" altLang="zh-TW" dirty="0"/>
              <a:t>Google OAuth 2.0 </a:t>
            </a:r>
            <a:r>
              <a:rPr lang="zh-TW" altLang="en-US" dirty="0"/>
              <a:t>的登入便利性、</a:t>
            </a:r>
            <a:r>
              <a:rPr lang="en-US" altLang="zh-TW" dirty="0"/>
              <a:t>Docker </a:t>
            </a:r>
            <a:r>
              <a:rPr lang="zh-TW" altLang="en-US" dirty="0"/>
              <a:t>的模組化部署能力，以及雲端平台與 </a:t>
            </a:r>
            <a:r>
              <a:rPr lang="en-US" altLang="zh-TW" dirty="0"/>
              <a:t>Docker </a:t>
            </a:r>
            <a:r>
              <a:rPr lang="zh-TW" altLang="en-US" dirty="0"/>
              <a:t>的無縫整合。</a:t>
            </a:r>
            <a:endParaRPr lang="en-US" altLang="zh-TW" dirty="0"/>
          </a:p>
          <a:p>
            <a:r>
              <a:rPr lang="zh-TW" altLang="en-US" dirty="0"/>
              <a:t>透過這樣的技術組合，使用者可以快速、安全地登入系統，開發者也能輕鬆管理資料庫與應用服務，並將整個系統順利部署到雲端環境中。</a:t>
            </a:r>
          </a:p>
        </p:txBody>
      </p:sp>
    </p:spTree>
    <p:extLst>
      <p:ext uri="{BB962C8B-B14F-4D97-AF65-F5344CB8AC3E}">
        <p14:creationId xmlns:p14="http://schemas.microsoft.com/office/powerpoint/2010/main" val="1118376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A593E4-6DEF-E8DC-019E-3C7A8E609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EBF75E-09D0-B92E-E63B-349D666F8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此程式透過 </a:t>
            </a:r>
            <a:r>
              <a:rPr lang="en-US" altLang="zh-TW" dirty="0"/>
              <a:t>Render </a:t>
            </a:r>
            <a:r>
              <a:rPr lang="zh-TW" altLang="en-US" b="1" dirty="0"/>
              <a:t>平台</a:t>
            </a:r>
            <a:r>
              <a:rPr lang="zh-TW" altLang="en-US" dirty="0"/>
              <a:t> 進行</a:t>
            </a:r>
            <a:r>
              <a:rPr lang="en-US" altLang="zh-TW" dirty="0"/>
              <a:t>Docker</a:t>
            </a:r>
            <a:r>
              <a:rPr lang="zh-TW" altLang="en-US" dirty="0"/>
              <a:t>的雲端部署，提供一個具備</a:t>
            </a:r>
            <a:r>
              <a:rPr lang="en-US" altLang="zh-TW" dirty="0"/>
              <a:t>OAuth2.0</a:t>
            </a:r>
            <a:r>
              <a:rPr lang="zh-TW" altLang="en-US" dirty="0"/>
              <a:t>帳號系統與留言功能的留言板應用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9C5204A-986D-0652-9487-A23CB5886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88" y="2747963"/>
            <a:ext cx="5592972" cy="3429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C35744E-D0B1-AD6F-D277-04B739C87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5060" y="2747963"/>
            <a:ext cx="6021767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931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C4CEC9-9BAF-5C7A-7401-022C9B362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477469-FBC2-C61C-2CA3-68AEA79C1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透過 </a:t>
            </a:r>
            <a:r>
              <a:rPr lang="en-US" altLang="zh-TW" dirty="0"/>
              <a:t>Docker </a:t>
            </a:r>
            <a:r>
              <a:rPr lang="zh-TW" altLang="en-US" dirty="0"/>
              <a:t>可以同時管理資料庫與 </a:t>
            </a:r>
            <a:r>
              <a:rPr lang="en-US" altLang="zh-TW" dirty="0"/>
              <a:t>Web </a:t>
            </a:r>
            <a:r>
              <a:rPr lang="zh-TW" altLang="en-US" dirty="0"/>
              <a:t>應用，實現環境的一致性與模組化部署。此外，</a:t>
            </a:r>
            <a:r>
              <a:rPr lang="en-US" altLang="zh-TW" dirty="0"/>
              <a:t>Docker </a:t>
            </a:r>
            <a:r>
              <a:rPr lang="zh-TW" altLang="en-US" dirty="0"/>
              <a:t>容器可直接部署至雲端平台，使本地開發與雲端部署的環境差異降至最低，大幅簡化測試與上線流程。</a:t>
            </a:r>
            <a:endParaRPr lang="en-US" altLang="zh-TW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10D88A2-B9C8-A504-4D2E-49B97222F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436" y="3448298"/>
            <a:ext cx="6237854" cy="3409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6BB197A7-78C4-05C6-8A4E-DE2D3AF798E7}"/>
              </a:ext>
            </a:extLst>
          </p:cNvPr>
          <p:cNvSpPr txBox="1"/>
          <p:nvPr/>
        </p:nvSpPr>
        <p:spPr>
          <a:xfrm>
            <a:off x="7976382" y="5627077"/>
            <a:ext cx="2582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圖片來源：</a:t>
            </a:r>
            <a:r>
              <a:rPr lang="en-US" altLang="zh-TW" dirty="0" err="1">
                <a:hlinkClick r:id="rId3"/>
              </a:rPr>
              <a:t>CodeProject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6936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AD62D3-E007-A67B-3ACA-2B505C4E5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B61A07-5233-3B2E-2243-157F6CEF9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OAuth 2.0 </a:t>
            </a:r>
            <a:r>
              <a:rPr lang="zh-TW" altLang="en-US" dirty="0"/>
              <a:t>提供使用者一種快速、安全且方便的登入方式。透過第三方平台（如 </a:t>
            </a:r>
            <a:r>
              <a:rPr lang="en-US" altLang="zh-TW" dirty="0"/>
              <a:t>Google</a:t>
            </a:r>
            <a:r>
              <a:rPr lang="zh-TW" altLang="en-US" dirty="0"/>
              <a:t>）的授權機制，強化整體資安層級。</a:t>
            </a:r>
          </a:p>
        </p:txBody>
      </p:sp>
      <p:pic>
        <p:nvPicPr>
          <p:cNvPr id="2050" name="Picture 2" descr="Introduce OAuth 2.0 — Authlib 1.0.0 documentation">
            <a:extLst>
              <a:ext uri="{FF2B5EF4-FFF2-40B4-BE49-F238E27FC236}">
                <a16:creationId xmlns:a16="http://schemas.microsoft.com/office/drawing/2014/main" id="{E51258D1-C22B-E47F-9EA0-8BAB36348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23" y="2677735"/>
            <a:ext cx="5420677" cy="3815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64098D69-F879-6562-93E4-2EC0719D76FD}"/>
              </a:ext>
            </a:extLst>
          </p:cNvPr>
          <p:cNvSpPr txBox="1"/>
          <p:nvPr/>
        </p:nvSpPr>
        <p:spPr>
          <a:xfrm>
            <a:off x="6258877" y="5807631"/>
            <a:ext cx="362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圖片來源：</a:t>
            </a:r>
            <a:r>
              <a:rPr lang="en-US" altLang="zh-TW" dirty="0" err="1">
                <a:hlinkClick r:id="rId3"/>
              </a:rPr>
              <a:t>Authlib</a:t>
            </a:r>
            <a:r>
              <a:rPr lang="en-US" altLang="zh-TW" dirty="0">
                <a:hlinkClick r:id="rId3"/>
              </a:rPr>
              <a:t> documentation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7677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EC9280-12C9-7C3E-186C-D8BF0ED62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實作流程：後端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68F8A683-F59E-197D-BAF2-72144D538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5354"/>
            <a:ext cx="2638793" cy="4277322"/>
          </a:xfrm>
          <a:prstGeom prst="rect">
            <a:avLst/>
          </a:prstGeom>
        </p:spPr>
      </p:pic>
      <p:pic>
        <p:nvPicPr>
          <p:cNvPr id="20" name="內容版面配置區 4">
            <a:extLst>
              <a:ext uri="{FF2B5EF4-FFF2-40B4-BE49-F238E27FC236}">
                <a16:creationId xmlns:a16="http://schemas.microsoft.com/office/drawing/2014/main" id="{DA05CFD3-689B-190A-0403-9A793E4DCB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67867" y="1875354"/>
            <a:ext cx="5488447" cy="4351338"/>
          </a:xfrm>
        </p:spPr>
      </p:pic>
      <p:sp>
        <p:nvSpPr>
          <p:cNvPr id="22" name="文字方塊 21">
            <a:extLst>
              <a:ext uri="{FF2B5EF4-FFF2-40B4-BE49-F238E27FC236}">
                <a16:creationId xmlns:a16="http://schemas.microsoft.com/office/drawing/2014/main" id="{415F219F-54B0-4427-A658-0980E1AC004F}"/>
              </a:ext>
            </a:extLst>
          </p:cNvPr>
          <p:cNvSpPr txBox="1"/>
          <p:nvPr/>
        </p:nvSpPr>
        <p:spPr>
          <a:xfrm>
            <a:off x="762385" y="150602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檔案結構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14D7BF3-EB11-5223-8893-C1F256B87743}"/>
              </a:ext>
            </a:extLst>
          </p:cNvPr>
          <p:cNvSpPr txBox="1"/>
          <p:nvPr/>
        </p:nvSpPr>
        <p:spPr>
          <a:xfrm>
            <a:off x="3867867" y="152466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資料庫結構</a:t>
            </a:r>
          </a:p>
        </p:txBody>
      </p:sp>
    </p:spTree>
    <p:extLst>
      <p:ext uri="{BB962C8B-B14F-4D97-AF65-F5344CB8AC3E}">
        <p14:creationId xmlns:p14="http://schemas.microsoft.com/office/powerpoint/2010/main" val="1430156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81858E-D77D-8663-6950-06F9ADED5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實作流程：後端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D6741259-5925-CEF8-829A-FF766D18CB1F}"/>
              </a:ext>
            </a:extLst>
          </p:cNvPr>
          <p:cNvGrpSpPr/>
          <p:nvPr/>
        </p:nvGrpSpPr>
        <p:grpSpPr>
          <a:xfrm>
            <a:off x="838200" y="1373605"/>
            <a:ext cx="4800898" cy="4486560"/>
            <a:chOff x="6326647" y="1321354"/>
            <a:chExt cx="4800898" cy="4486560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14F0AD6E-4C41-1B83-8690-EC4AA812E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26647" y="1690687"/>
              <a:ext cx="4800898" cy="4117227"/>
            </a:xfrm>
            <a:prstGeom prst="rect">
              <a:avLst/>
            </a:prstGeom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76D134-9241-2A7B-5390-EC445A5BB7B6}"/>
                </a:ext>
              </a:extLst>
            </p:cNvPr>
            <p:cNvSpPr txBox="1"/>
            <p:nvPr/>
          </p:nvSpPr>
          <p:spPr>
            <a:xfrm>
              <a:off x="6326647" y="1321354"/>
              <a:ext cx="2304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Docker-</a:t>
              </a:r>
              <a:r>
                <a:rPr lang="en-US" altLang="zh-TW" dirty="0" err="1"/>
                <a:t>compose,yml</a:t>
              </a:r>
              <a:endParaRPr lang="zh-TW" altLang="en-US" dirty="0"/>
            </a:p>
          </p:txBody>
        </p:sp>
      </p:grpSp>
      <p:pic>
        <p:nvPicPr>
          <p:cNvPr id="12" name="內容版面配置區 11">
            <a:extLst>
              <a:ext uri="{FF2B5EF4-FFF2-40B4-BE49-F238E27FC236}">
                <a16:creationId xmlns:a16="http://schemas.microsoft.com/office/drawing/2014/main" id="{AC4D9802-0DAB-FE9F-CF80-D399B88D74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67696" y="1742937"/>
            <a:ext cx="4791744" cy="1886213"/>
          </a:xfr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0DAF591F-5F82-84E1-556F-42346FAB4E0B}"/>
              </a:ext>
            </a:extLst>
          </p:cNvPr>
          <p:cNvSpPr txBox="1"/>
          <p:nvPr/>
        </p:nvSpPr>
        <p:spPr>
          <a:xfrm>
            <a:off x="5967696" y="1373605"/>
            <a:ext cx="1173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dockerfile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8247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59EA46-0A19-8111-1D01-5052B0952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實作流程：後端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99F53B0-20EC-CBB4-225E-81C5D1D385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098" y="1981712"/>
            <a:ext cx="10059804" cy="4039164"/>
          </a:xfrm>
        </p:spPr>
      </p:pic>
    </p:spTree>
    <p:extLst>
      <p:ext uri="{BB962C8B-B14F-4D97-AF65-F5344CB8AC3E}">
        <p14:creationId xmlns:p14="http://schemas.microsoft.com/office/powerpoint/2010/main" val="1934796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CFF9AF-33E2-35B4-E674-1DEA47591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實作流程：前端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6F91DD-3B28-5879-98BA-C07BE5A11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/>
              <a:t>Flask</a:t>
            </a: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E68CD5F-A0E9-CD46-5E8D-301F791A4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67" y="2994075"/>
            <a:ext cx="7621577" cy="279820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903662B-EEB0-0289-D15D-8220BE211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6613" y="1263833"/>
            <a:ext cx="5887272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920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EBE8AA-6D26-C838-BE0C-FB5C1B73F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實作流程：前端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FA8AE2B-7E6E-01F8-44E1-488D37C887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018" y="1459864"/>
            <a:ext cx="4264799" cy="5294979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4E8FCD5-978A-E2D0-CD6A-DE2209ED5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500" y="1459864"/>
            <a:ext cx="4772691" cy="221963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5CB987C0-39D6-15C1-2329-782693F3964A}"/>
              </a:ext>
            </a:extLst>
          </p:cNvPr>
          <p:cNvSpPr txBox="1"/>
          <p:nvPr/>
        </p:nvSpPr>
        <p:spPr>
          <a:xfrm>
            <a:off x="4924500" y="4404906"/>
            <a:ext cx="4253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每三秒檢測一次</a:t>
            </a:r>
            <a:r>
              <a:rPr lang="en-US" altLang="zh-TW" dirty="0"/>
              <a:t>database</a:t>
            </a:r>
            <a:r>
              <a:rPr lang="zh-TW" altLang="en-US" dirty="0"/>
              <a:t>是否有新訊息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24FD2F6F-D721-9AA2-D0DE-A4D78A3490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500" y="3808369"/>
            <a:ext cx="2657846" cy="2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815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992CEC8CCF4F874AA996F9B61D8A0CB8" ma:contentTypeVersion="9" ma:contentTypeDescription="建立新的文件。" ma:contentTypeScope="" ma:versionID="67cbdbfe87aaac441e79d51391ea7430">
  <xsd:schema xmlns:xsd="http://www.w3.org/2001/XMLSchema" xmlns:xs="http://www.w3.org/2001/XMLSchema" xmlns:p="http://schemas.microsoft.com/office/2006/metadata/properties" xmlns:ns3="67e90869-415a-4932-aad9-67fbec1efec7" targetNamespace="http://schemas.microsoft.com/office/2006/metadata/properties" ma:root="true" ma:fieldsID="6d575103fdb169258fae486e286fac7d" ns3:_="">
    <xsd:import namespace="67e90869-415a-4932-aad9-67fbec1efec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e90869-415a-4932-aad9-67fbec1efe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FAE77AA-D7C8-4396-82D3-5635201AE2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e90869-415a-4932-aad9-67fbec1efec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C00C6D2-6963-42EF-BC8D-033AAAE23BD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0D1E7B-B74B-4A7B-93AD-2D293A8A346E}">
  <ds:schemaRefs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elements/1.1/"/>
    <ds:schemaRef ds:uri="http://schemas.openxmlformats.org/package/2006/metadata/core-properties"/>
    <ds:schemaRef ds:uri="67e90869-415a-4932-aad9-67fbec1efec7"/>
    <ds:schemaRef ds:uri="http://schemas.microsoft.com/office/infopath/2007/PartnerControl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271</TotalTime>
  <Words>271</Words>
  <Application>Microsoft Office PowerPoint</Application>
  <PresentationFormat>寬螢幕</PresentationFormat>
  <Paragraphs>29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佈景主題</vt:lpstr>
      <vt:lpstr>結合 OAuth和Docker的 留言平台實作</vt:lpstr>
      <vt:lpstr>簡介</vt:lpstr>
      <vt:lpstr>簡介</vt:lpstr>
      <vt:lpstr>簡介</vt:lpstr>
      <vt:lpstr>實作流程：後端</vt:lpstr>
      <vt:lpstr>實作流程：後端</vt:lpstr>
      <vt:lpstr>實作流程：後端</vt:lpstr>
      <vt:lpstr>實作流程：前端</vt:lpstr>
      <vt:lpstr>實作流程：前端</vt:lpstr>
      <vt:lpstr>實作流程：前端 OAuth 2.0</vt:lpstr>
      <vt:lpstr>實作流程：前端 OAuth 2.0</vt:lpstr>
      <vt:lpstr>成果展示</vt:lpstr>
      <vt:lpstr>成果展示</vt:lpstr>
      <vt:lpstr>總結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鄭宥慶(s11350330)</dc:creator>
  <cp:lastModifiedBy>鄭宥慶(s11350330)</cp:lastModifiedBy>
  <cp:revision>2</cp:revision>
  <dcterms:created xsi:type="dcterms:W3CDTF">2025-06-11T03:04:42Z</dcterms:created>
  <dcterms:modified xsi:type="dcterms:W3CDTF">2025-06-11T07:36:24Z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0x010100992CEC8CCF4F874AA996F9B61D8A0CB8</vt:lpwstr>
  </property>
</Properties>
</file>